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3" r:id="rId4"/>
    <p:sldId id="280" r:id="rId5"/>
    <p:sldId id="281" r:id="rId6"/>
    <p:sldId id="268" r:id="rId7"/>
    <p:sldId id="282" r:id="rId8"/>
    <p:sldId id="283" r:id="rId9"/>
    <p:sldId id="262" r:id="rId10"/>
    <p:sldId id="265" r:id="rId11"/>
    <p:sldId id="284" r:id="rId12"/>
    <p:sldId id="278" r:id="rId13"/>
    <p:sldId id="285" r:id="rId14"/>
    <p:sldId id="292" r:id="rId15"/>
    <p:sldId id="277" r:id="rId16"/>
    <p:sldId id="287" r:id="rId17"/>
    <p:sldId id="270" r:id="rId18"/>
    <p:sldId id="288" r:id="rId19"/>
    <p:sldId id="275" r:id="rId20"/>
    <p:sldId id="260" r:id="rId21"/>
    <p:sldId id="289" r:id="rId22"/>
    <p:sldId id="276" r:id="rId23"/>
    <p:sldId id="290" r:id="rId24"/>
    <p:sldId id="294" r:id="rId25"/>
    <p:sldId id="293" r:id="rId26"/>
    <p:sldId id="274" r:id="rId27"/>
    <p:sldId id="279" r:id="rId28"/>
  </p:sldIdLst>
  <p:sldSz cx="12192000" cy="6858000"/>
  <p:notesSz cx="6858000" cy="9144000"/>
  <p:embeddedFontLst>
    <p:embeddedFont>
      <p:font typeface="a블랙B" panose="02020600000000000000" pitchFamily="18" charset="-127"/>
      <p:regular r:id="rId30"/>
    </p:embeddedFont>
    <p:embeddedFont>
      <p:font typeface="a블랙M" panose="02020600000000000000" pitchFamily="18" charset="-127"/>
      <p:regular r:id="rId31"/>
    </p:embeddedFont>
    <p:embeddedFont>
      <p:font typeface="a비타민" panose="02020600000000000000" pitchFamily="18" charset="-127"/>
      <p:regular r:id="rId32"/>
    </p:embeddedFont>
    <p:embeddedFont>
      <p:font typeface="HY견고딕" panose="02030600000101010101" pitchFamily="18" charset="-127"/>
      <p:regular r:id="rId33"/>
    </p:embeddedFont>
    <p:embeddedFont>
      <p:font typeface="Press Start 2P" panose="02000503000000000000" pitchFamily="1" charset="0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소야나눔9" panose="02020603020101020101" pitchFamily="18" charset="-127"/>
      <p:regular r:id="rId37"/>
    </p:embeddedFont>
    <p:embeddedFont>
      <p:font typeface="소야논8" panose="02020603020101020101" pitchFamily="18" charset="-127"/>
      <p:regular r:id="rId38"/>
    </p:embeddedFont>
    <p:embeddedFont>
      <p:font typeface="소야뜰9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A"/>
    <a:srgbClr val="4472C4"/>
    <a:srgbClr val="A6A6A6"/>
    <a:srgbClr val="7C7A7A"/>
    <a:srgbClr val="FF0000"/>
    <a:srgbClr val="FF0909"/>
    <a:srgbClr val="18F0F0"/>
    <a:srgbClr val="FC70DE"/>
    <a:srgbClr val="FF7E6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7A1532-D3E6-443D-B43B-3FCD1DA41528}" v="827" dt="2019-12-04T19:16:39.711"/>
    <p1510:client id="{9EAB2FAE-FB40-494D-85DB-F1F3347F9D4D}" v="668" dt="2019-12-04T16:12:25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2118" autoAdjust="0"/>
  </p:normalViewPr>
  <p:slideViewPr>
    <p:cSldViewPr snapToGrid="0">
      <p:cViewPr varScale="1">
        <p:scale>
          <a:sx n="92" d="100"/>
          <a:sy n="92" d="100"/>
        </p:scale>
        <p:origin x="78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 승혁" userId="888e6bb8cf258a7a" providerId="LiveId" clId="{9C7A1532-D3E6-443D-B43B-3FCD1DA41528}"/>
    <pc:docChg chg="undo redo custSel addSld delSld modSld">
      <pc:chgData name="서 승혁" userId="888e6bb8cf258a7a" providerId="LiveId" clId="{9C7A1532-D3E6-443D-B43B-3FCD1DA41528}" dt="2019-12-04T19:16:39.711" v="1721"/>
      <pc:docMkLst>
        <pc:docMk/>
      </pc:docMkLst>
      <pc:sldChg chg="addSp delSp modSp delAnim modAnim">
        <pc:chgData name="서 승혁" userId="888e6bb8cf258a7a" providerId="LiveId" clId="{9C7A1532-D3E6-443D-B43B-3FCD1DA41528}" dt="2019-12-04T19:16:16.547" v="1716" actId="2711"/>
        <pc:sldMkLst>
          <pc:docMk/>
          <pc:sldMk cId="718265882" sldId="260"/>
        </pc:sldMkLst>
        <pc:spChg chg="mod">
          <ac:chgData name="서 승혁" userId="888e6bb8cf258a7a" providerId="LiveId" clId="{9C7A1532-D3E6-443D-B43B-3FCD1DA41528}" dt="2019-12-04T19:16:16.547" v="1716" actId="2711"/>
          <ac:spMkLst>
            <pc:docMk/>
            <pc:sldMk cId="718265882" sldId="260"/>
            <ac:spMk id="78" creationId="{934670D8-9810-49E7-B91E-5E1ECA720D25}"/>
          </ac:spMkLst>
        </pc:spChg>
        <pc:picChg chg="add del mod">
          <ac:chgData name="서 승혁" userId="888e6bb8cf258a7a" providerId="LiveId" clId="{9C7A1532-D3E6-443D-B43B-3FCD1DA41528}" dt="2019-12-04T17:33:48.631" v="168" actId="478"/>
          <ac:picMkLst>
            <pc:docMk/>
            <pc:sldMk cId="718265882" sldId="260"/>
            <ac:picMk id="7" creationId="{AC14E0CD-1AAF-4E86-8D1A-4C9631B0F980}"/>
          </ac:picMkLst>
        </pc:picChg>
        <pc:picChg chg="add del mod">
          <ac:chgData name="서 승혁" userId="888e6bb8cf258a7a" providerId="LiveId" clId="{9C7A1532-D3E6-443D-B43B-3FCD1DA41528}" dt="2019-12-04T17:33:47.295" v="167" actId="478"/>
          <ac:picMkLst>
            <pc:docMk/>
            <pc:sldMk cId="718265882" sldId="260"/>
            <ac:picMk id="10" creationId="{EBCDF11E-D2A6-4CBF-92C3-FEF583032D01}"/>
          </ac:picMkLst>
        </pc:picChg>
        <pc:picChg chg="add mod">
          <ac:chgData name="서 승혁" userId="888e6bb8cf258a7a" providerId="LiveId" clId="{9C7A1532-D3E6-443D-B43B-3FCD1DA41528}" dt="2019-12-04T18:19:33.821" v="478" actId="1035"/>
          <ac:picMkLst>
            <pc:docMk/>
            <pc:sldMk cId="718265882" sldId="260"/>
            <ac:picMk id="12" creationId="{72BC340B-3B10-4D79-8311-6D264D188861}"/>
          </ac:picMkLst>
        </pc:picChg>
        <pc:picChg chg="add del mod">
          <ac:chgData name="서 승혁" userId="888e6bb8cf258a7a" providerId="LiveId" clId="{9C7A1532-D3E6-443D-B43B-3FCD1DA41528}" dt="2019-12-04T17:42:53.940" v="285" actId="21"/>
          <ac:picMkLst>
            <pc:docMk/>
            <pc:sldMk cId="718265882" sldId="260"/>
            <ac:picMk id="14" creationId="{6D074F57-FAD7-46B6-9C7B-152C8AB1B711}"/>
          </ac:picMkLst>
        </pc:picChg>
        <pc:picChg chg="del mod">
          <ac:chgData name="서 승혁" userId="888e6bb8cf258a7a" providerId="LiveId" clId="{9C7A1532-D3E6-443D-B43B-3FCD1DA41528}" dt="2019-12-04T17:30:05.861" v="126" actId="478"/>
          <ac:picMkLst>
            <pc:docMk/>
            <pc:sldMk cId="718265882" sldId="260"/>
            <ac:picMk id="35" creationId="{9D43AA3D-0F84-4506-9024-464405402723}"/>
          </ac:picMkLst>
        </pc:picChg>
        <pc:picChg chg="add mod">
          <ac:chgData name="서 승혁" userId="888e6bb8cf258a7a" providerId="LiveId" clId="{9C7A1532-D3E6-443D-B43B-3FCD1DA41528}" dt="2019-12-04T18:19:33.821" v="478" actId="1035"/>
          <ac:picMkLst>
            <pc:docMk/>
            <pc:sldMk cId="718265882" sldId="260"/>
            <ac:picMk id="67" creationId="{D7C310C3-85C5-44C5-9678-A17FF19AC57F}"/>
          </ac:picMkLst>
        </pc:picChg>
        <pc:picChg chg="mod">
          <ac:chgData name="서 승혁" userId="888e6bb8cf258a7a" providerId="LiveId" clId="{9C7A1532-D3E6-443D-B43B-3FCD1DA41528}" dt="2019-12-04T17:42:47.185" v="283" actId="1076"/>
          <ac:picMkLst>
            <pc:docMk/>
            <pc:sldMk cId="718265882" sldId="260"/>
            <ac:picMk id="82" creationId="{DDFA7981-8C68-4B03-9C05-AD00C73AA006}"/>
          </ac:picMkLst>
        </pc:picChg>
      </pc:sldChg>
      <pc:sldChg chg="modSp">
        <pc:chgData name="서 승혁" userId="888e6bb8cf258a7a" providerId="LiveId" clId="{9C7A1532-D3E6-443D-B43B-3FCD1DA41528}" dt="2019-12-04T19:15:27.273" v="1711" actId="2711"/>
        <pc:sldMkLst>
          <pc:docMk/>
          <pc:sldMk cId="1130708645" sldId="262"/>
        </pc:sldMkLst>
        <pc:spChg chg="mod">
          <ac:chgData name="서 승혁" userId="888e6bb8cf258a7a" providerId="LiveId" clId="{9C7A1532-D3E6-443D-B43B-3FCD1DA41528}" dt="2019-12-04T19:15:27.273" v="1711" actId="2711"/>
          <ac:spMkLst>
            <pc:docMk/>
            <pc:sldMk cId="1130708645" sldId="262"/>
            <ac:spMk id="3" creationId="{2893B48D-2DEC-423A-B6D5-3D1B732F1425}"/>
          </ac:spMkLst>
        </pc:spChg>
      </pc:sldChg>
      <pc:sldChg chg="modSp">
        <pc:chgData name="서 승혁" userId="888e6bb8cf258a7a" providerId="LiveId" clId="{9C7A1532-D3E6-443D-B43B-3FCD1DA41528}" dt="2019-12-04T19:15:21.192" v="1710" actId="2711"/>
        <pc:sldMkLst>
          <pc:docMk/>
          <pc:sldMk cId="2724134944" sldId="265"/>
        </pc:sldMkLst>
        <pc:spChg chg="mod">
          <ac:chgData name="서 승혁" userId="888e6bb8cf258a7a" providerId="LiveId" clId="{9C7A1532-D3E6-443D-B43B-3FCD1DA41528}" dt="2019-12-04T19:15:21.192" v="1710" actId="2711"/>
          <ac:spMkLst>
            <pc:docMk/>
            <pc:sldMk cId="2724134944" sldId="265"/>
            <ac:spMk id="3" creationId="{2893B48D-2DEC-423A-B6D5-3D1B732F1425}"/>
          </ac:spMkLst>
        </pc:spChg>
      </pc:sldChg>
      <pc:sldChg chg="modSp modAnim">
        <pc:chgData name="서 승혁" userId="888e6bb8cf258a7a" providerId="LiveId" clId="{9C7A1532-D3E6-443D-B43B-3FCD1DA41528}" dt="2019-12-04T19:16:02.404" v="1714" actId="2711"/>
        <pc:sldMkLst>
          <pc:docMk/>
          <pc:sldMk cId="3456750731" sldId="270"/>
        </pc:sldMkLst>
        <pc:spChg chg="mod">
          <ac:chgData name="서 승혁" userId="888e6bb8cf258a7a" providerId="LiveId" clId="{9C7A1532-D3E6-443D-B43B-3FCD1DA41528}" dt="2019-12-04T19:16:02.404" v="1714" actId="2711"/>
          <ac:spMkLst>
            <pc:docMk/>
            <pc:sldMk cId="3456750731" sldId="270"/>
            <ac:spMk id="8" creationId="{ED925C1D-97B0-4BC7-ABB3-D23C82155CA1}"/>
          </ac:spMkLst>
        </pc:spChg>
      </pc:sldChg>
      <pc:sldChg chg="modSp modAnim">
        <pc:chgData name="서 승혁" userId="888e6bb8cf258a7a" providerId="LiveId" clId="{9C7A1532-D3E6-443D-B43B-3FCD1DA41528}" dt="2019-12-04T18:27:32.545" v="550"/>
        <pc:sldMkLst>
          <pc:docMk/>
          <pc:sldMk cId="253666675" sldId="274"/>
        </pc:sldMkLst>
        <pc:spChg chg="mod">
          <ac:chgData name="서 승혁" userId="888e6bb8cf258a7a" providerId="LiveId" clId="{9C7A1532-D3E6-443D-B43B-3FCD1DA41528}" dt="2019-12-04T18:26:54.872" v="545" actId="1037"/>
          <ac:spMkLst>
            <pc:docMk/>
            <pc:sldMk cId="253666675" sldId="274"/>
            <ac:spMk id="12" creationId="{27B645AA-373E-4B19-A030-260D4B557E3E}"/>
          </ac:spMkLst>
        </pc:spChg>
        <pc:spChg chg="mod">
          <ac:chgData name="서 승혁" userId="888e6bb8cf258a7a" providerId="LiveId" clId="{9C7A1532-D3E6-443D-B43B-3FCD1DA41528}" dt="2019-12-04T18:26:54.872" v="545" actId="1037"/>
          <ac:spMkLst>
            <pc:docMk/>
            <pc:sldMk cId="253666675" sldId="274"/>
            <ac:spMk id="13" creationId="{376167E8-3C45-4D28-825C-D0013AE0E56A}"/>
          </ac:spMkLst>
        </pc:spChg>
        <pc:spChg chg="mod">
          <ac:chgData name="서 승혁" userId="888e6bb8cf258a7a" providerId="LiveId" clId="{9C7A1532-D3E6-443D-B43B-3FCD1DA41528}" dt="2019-12-04T18:26:37.047" v="521" actId="2711"/>
          <ac:spMkLst>
            <pc:docMk/>
            <pc:sldMk cId="253666675" sldId="274"/>
            <ac:spMk id="14" creationId="{6A4B23C7-B58A-489D-BF4A-10C8826B9637}"/>
          </ac:spMkLst>
        </pc:spChg>
        <pc:spChg chg="mod">
          <ac:chgData name="서 승혁" userId="888e6bb8cf258a7a" providerId="LiveId" clId="{9C7A1532-D3E6-443D-B43B-3FCD1DA41528}" dt="2019-12-04T18:26:37.047" v="521" actId="2711"/>
          <ac:spMkLst>
            <pc:docMk/>
            <pc:sldMk cId="253666675" sldId="274"/>
            <ac:spMk id="15" creationId="{C463F09D-0C02-4C48-AE8F-76166256F1DE}"/>
          </ac:spMkLst>
        </pc:spChg>
      </pc:sldChg>
      <pc:sldChg chg="addSp delSp modSp delAnim modAnim">
        <pc:chgData name="서 승혁" userId="888e6bb8cf258a7a" providerId="LiveId" clId="{9C7A1532-D3E6-443D-B43B-3FCD1DA41528}" dt="2019-12-04T19:16:09.693" v="1715" actId="2711"/>
        <pc:sldMkLst>
          <pc:docMk/>
          <pc:sldMk cId="2679436978" sldId="275"/>
        </pc:sldMkLst>
        <pc:spChg chg="add mod">
          <ac:chgData name="서 승혁" userId="888e6bb8cf258a7a" providerId="LiveId" clId="{9C7A1532-D3E6-443D-B43B-3FCD1DA41528}" dt="2019-12-04T17:21:24.527" v="81" actId="1076"/>
          <ac:spMkLst>
            <pc:docMk/>
            <pc:sldMk cId="2679436978" sldId="275"/>
            <ac:spMk id="2" creationId="{AE4A8285-6AB9-44A5-A3EB-D70845F20CAD}"/>
          </ac:spMkLst>
        </pc:spChg>
        <pc:spChg chg="mod">
          <ac:chgData name="서 승혁" userId="888e6bb8cf258a7a" providerId="LiveId" clId="{9C7A1532-D3E6-443D-B43B-3FCD1DA41528}" dt="2019-12-04T17:22:11.737" v="88" actId="1076"/>
          <ac:spMkLst>
            <pc:docMk/>
            <pc:sldMk cId="2679436978" sldId="275"/>
            <ac:spMk id="18" creationId="{B1D0D725-960A-46D1-8866-0EF29DA65857}"/>
          </ac:spMkLst>
        </pc:spChg>
        <pc:spChg chg="add mod">
          <ac:chgData name="서 승혁" userId="888e6bb8cf258a7a" providerId="LiveId" clId="{9C7A1532-D3E6-443D-B43B-3FCD1DA41528}" dt="2019-12-04T17:15:28.491" v="10" actId="1076"/>
          <ac:spMkLst>
            <pc:docMk/>
            <pc:sldMk cId="2679436978" sldId="275"/>
            <ac:spMk id="20" creationId="{762264D9-28EA-4642-B438-EA1C61766AA7}"/>
          </ac:spMkLst>
        </pc:spChg>
        <pc:spChg chg="del mod">
          <ac:chgData name="서 승혁" userId="888e6bb8cf258a7a" providerId="LiveId" clId="{9C7A1532-D3E6-443D-B43B-3FCD1DA41528}" dt="2019-12-04T17:21:22.128" v="78" actId="478"/>
          <ac:spMkLst>
            <pc:docMk/>
            <pc:sldMk cId="2679436978" sldId="275"/>
            <ac:spMk id="21" creationId="{3AFE39D0-3311-419C-A214-DA2D003FB89E}"/>
          </ac:spMkLst>
        </pc:spChg>
        <pc:spChg chg="mod">
          <ac:chgData name="서 승혁" userId="888e6bb8cf258a7a" providerId="LiveId" clId="{9C7A1532-D3E6-443D-B43B-3FCD1DA41528}" dt="2019-12-04T17:22:11.737" v="88" actId="1076"/>
          <ac:spMkLst>
            <pc:docMk/>
            <pc:sldMk cId="2679436978" sldId="275"/>
            <ac:spMk id="22" creationId="{168E46D8-29F5-44BF-9AE9-4736B9DE050E}"/>
          </ac:spMkLst>
        </pc:spChg>
        <pc:spChg chg="add mod">
          <ac:chgData name="서 승혁" userId="888e6bb8cf258a7a" providerId="LiveId" clId="{9C7A1532-D3E6-443D-B43B-3FCD1DA41528}" dt="2019-12-04T17:22:11.737" v="88" actId="1076"/>
          <ac:spMkLst>
            <pc:docMk/>
            <pc:sldMk cId="2679436978" sldId="275"/>
            <ac:spMk id="23" creationId="{C471177F-8E0B-4BCE-8749-3AF5D4895FF2}"/>
          </ac:spMkLst>
        </pc:spChg>
        <pc:spChg chg="mod">
          <ac:chgData name="서 승혁" userId="888e6bb8cf258a7a" providerId="LiveId" clId="{9C7A1532-D3E6-443D-B43B-3FCD1DA41528}" dt="2019-12-04T19:16:09.693" v="1715" actId="2711"/>
          <ac:spMkLst>
            <pc:docMk/>
            <pc:sldMk cId="2679436978" sldId="275"/>
            <ac:spMk id="24" creationId="{8E3FDA39-F51B-4067-AE37-7F48568382F5}"/>
          </ac:spMkLst>
        </pc:spChg>
        <pc:picChg chg="mod ord">
          <ac:chgData name="서 승혁" userId="888e6bb8cf258a7a" providerId="LiveId" clId="{9C7A1532-D3E6-443D-B43B-3FCD1DA41528}" dt="2019-12-04T18:57:39.891" v="794" actId="1440"/>
          <ac:picMkLst>
            <pc:docMk/>
            <pc:sldMk cId="2679436978" sldId="275"/>
            <ac:picMk id="9" creationId="{A4D62393-DE7E-4E95-8494-B28A896D6987}"/>
          </ac:picMkLst>
        </pc:picChg>
      </pc:sldChg>
      <pc:sldChg chg="addSp delSp modSp modTransition modAnim">
        <pc:chgData name="서 승혁" userId="888e6bb8cf258a7a" providerId="LiveId" clId="{9C7A1532-D3E6-443D-B43B-3FCD1DA41528}" dt="2019-12-04T19:16:39.711" v="1721"/>
        <pc:sldMkLst>
          <pc:docMk/>
          <pc:sldMk cId="635094112" sldId="276"/>
        </pc:sldMkLst>
        <pc:spChg chg="add mod">
          <ac:chgData name="서 승혁" userId="888e6bb8cf258a7a" providerId="LiveId" clId="{9C7A1532-D3E6-443D-B43B-3FCD1DA41528}" dt="2019-12-04T18:22:42.140" v="504" actId="1076"/>
          <ac:spMkLst>
            <pc:docMk/>
            <pc:sldMk cId="635094112" sldId="276"/>
            <ac:spMk id="2" creationId="{A0FC95B0-0B9E-48F6-830B-90977AE9C496}"/>
          </ac:spMkLst>
        </pc:spChg>
        <pc:spChg chg="add mod">
          <ac:chgData name="서 승혁" userId="888e6bb8cf258a7a" providerId="LiveId" clId="{9C7A1532-D3E6-443D-B43B-3FCD1DA41528}" dt="2019-12-04T18:21:59.339" v="490" actId="571"/>
          <ac:spMkLst>
            <pc:docMk/>
            <pc:sldMk cId="635094112" sldId="276"/>
            <ac:spMk id="14" creationId="{0654074D-DD86-4F99-9C2A-85D13A1FE6DD}"/>
          </ac:spMkLst>
        </pc:spChg>
        <pc:spChg chg="del mod">
          <ac:chgData name="서 승혁" userId="888e6bb8cf258a7a" providerId="LiveId" clId="{9C7A1532-D3E6-443D-B43B-3FCD1DA41528}" dt="2019-12-04T19:16:38.777" v="1720" actId="478"/>
          <ac:spMkLst>
            <pc:docMk/>
            <pc:sldMk cId="635094112" sldId="276"/>
            <ac:spMk id="18" creationId="{80E2F8A6-E88A-48C3-A357-4607AE36F46F}"/>
          </ac:spMkLst>
        </pc:spChg>
        <pc:spChg chg="add">
          <ac:chgData name="서 승혁" userId="888e6bb8cf258a7a" providerId="LiveId" clId="{9C7A1532-D3E6-443D-B43B-3FCD1DA41528}" dt="2019-12-04T19:16:39.711" v="1721"/>
          <ac:spMkLst>
            <pc:docMk/>
            <pc:sldMk cId="635094112" sldId="276"/>
            <ac:spMk id="20" creationId="{5FEC9012-F807-4DAA-B6EC-EF40921E0AED}"/>
          </ac:spMkLst>
        </pc:spChg>
        <pc:picChg chg="mod">
          <ac:chgData name="서 승혁" userId="888e6bb8cf258a7a" providerId="LiveId" clId="{9C7A1532-D3E6-443D-B43B-3FCD1DA41528}" dt="2019-12-04T18:22:11.087" v="498" actId="1076"/>
          <ac:picMkLst>
            <pc:docMk/>
            <pc:sldMk cId="635094112" sldId="276"/>
            <ac:picMk id="10" creationId="{DB60F335-74E6-4061-A819-64904AEED614}"/>
          </ac:picMkLst>
        </pc:picChg>
      </pc:sldChg>
      <pc:sldChg chg="addSp delSp modSp delAnim modAnim">
        <pc:chgData name="서 승혁" userId="888e6bb8cf258a7a" providerId="LiveId" clId="{9C7A1532-D3E6-443D-B43B-3FCD1DA41528}" dt="2019-12-04T19:15:41.557" v="1712" actId="2711"/>
        <pc:sldMkLst>
          <pc:docMk/>
          <pc:sldMk cId="3025645693" sldId="277"/>
        </pc:sldMkLst>
        <pc:spChg chg="mod">
          <ac:chgData name="서 승혁" userId="888e6bb8cf258a7a" providerId="LiveId" clId="{9C7A1532-D3E6-443D-B43B-3FCD1DA41528}" dt="2019-12-04T19:15:41.557" v="1712" actId="2711"/>
          <ac:spMkLst>
            <pc:docMk/>
            <pc:sldMk cId="3025645693" sldId="277"/>
            <ac:spMk id="8" creationId="{09341B2F-7D43-4A85-BD60-74A9366CF092}"/>
          </ac:spMkLst>
        </pc:spChg>
        <pc:spChg chg="del">
          <ac:chgData name="서 승혁" userId="888e6bb8cf258a7a" providerId="LiveId" clId="{9C7A1532-D3E6-443D-B43B-3FCD1DA41528}" dt="2019-12-04T17:19:34.573" v="53" actId="478"/>
          <ac:spMkLst>
            <pc:docMk/>
            <pc:sldMk cId="3025645693" sldId="277"/>
            <ac:spMk id="66" creationId="{A160971F-0617-42B4-AECA-D05544AC94F3}"/>
          </ac:spMkLst>
        </pc:spChg>
        <pc:spChg chg="del">
          <ac:chgData name="서 승혁" userId="888e6bb8cf258a7a" providerId="LiveId" clId="{9C7A1532-D3E6-443D-B43B-3FCD1DA41528}" dt="2019-12-04T17:18:52.070" v="37" actId="478"/>
          <ac:spMkLst>
            <pc:docMk/>
            <pc:sldMk cId="3025645693" sldId="277"/>
            <ac:spMk id="67" creationId="{437B5891-4309-42EC-B989-9C855514F3BE}"/>
          </ac:spMkLst>
        </pc:spChg>
        <pc:spChg chg="del">
          <ac:chgData name="서 승혁" userId="888e6bb8cf258a7a" providerId="LiveId" clId="{9C7A1532-D3E6-443D-B43B-3FCD1DA41528}" dt="2019-12-04T17:19:07.829" v="43" actId="478"/>
          <ac:spMkLst>
            <pc:docMk/>
            <pc:sldMk cId="3025645693" sldId="277"/>
            <ac:spMk id="68" creationId="{B79ED652-A73D-4D93-B005-D20D9C2A9E2D}"/>
          </ac:spMkLst>
        </pc:spChg>
        <pc:spChg chg="mod">
          <ac:chgData name="서 승혁" userId="888e6bb8cf258a7a" providerId="LiveId" clId="{9C7A1532-D3E6-443D-B43B-3FCD1DA41528}" dt="2019-12-04T17:20:32.650" v="71" actId="1076"/>
          <ac:spMkLst>
            <pc:docMk/>
            <pc:sldMk cId="3025645693" sldId="277"/>
            <ac:spMk id="69" creationId="{88A957E7-6EED-4274-902D-271560D4A4BD}"/>
          </ac:spMkLst>
        </pc:spChg>
        <pc:spChg chg="mod">
          <ac:chgData name="서 승혁" userId="888e6bb8cf258a7a" providerId="LiveId" clId="{9C7A1532-D3E6-443D-B43B-3FCD1DA41528}" dt="2019-12-04T17:20:32.650" v="71" actId="1076"/>
          <ac:spMkLst>
            <pc:docMk/>
            <pc:sldMk cId="3025645693" sldId="277"/>
            <ac:spMk id="70" creationId="{AA012420-03BA-47FE-80C9-F102A4173695}"/>
          </ac:spMkLst>
        </pc:spChg>
        <pc:spChg chg="add mod">
          <ac:chgData name="서 승혁" userId="888e6bb8cf258a7a" providerId="LiveId" clId="{9C7A1532-D3E6-443D-B43B-3FCD1DA41528}" dt="2019-12-04T17:21:10.556" v="77" actId="207"/>
          <ac:spMkLst>
            <pc:docMk/>
            <pc:sldMk cId="3025645693" sldId="277"/>
            <ac:spMk id="78" creationId="{A045ABB5-A54D-4135-8C8A-6203FEC044CF}"/>
          </ac:spMkLst>
        </pc:spChg>
        <pc:spChg chg="add mod">
          <ac:chgData name="서 승혁" userId="888e6bb8cf258a7a" providerId="LiveId" clId="{9C7A1532-D3E6-443D-B43B-3FCD1DA41528}" dt="2019-12-04T17:20:50.119" v="75" actId="14100"/>
          <ac:spMkLst>
            <pc:docMk/>
            <pc:sldMk cId="3025645693" sldId="277"/>
            <ac:spMk id="79" creationId="{2ED5054E-76CD-4428-8B31-8713AE7D45BE}"/>
          </ac:spMkLst>
        </pc:spChg>
        <pc:spChg chg="add mod">
          <ac:chgData name="서 승혁" userId="888e6bb8cf258a7a" providerId="LiveId" clId="{9C7A1532-D3E6-443D-B43B-3FCD1DA41528}" dt="2019-12-04T17:20:14.883" v="68" actId="403"/>
          <ac:spMkLst>
            <pc:docMk/>
            <pc:sldMk cId="3025645693" sldId="277"/>
            <ac:spMk id="80" creationId="{0FD99FC9-FEF1-415A-BE33-A613DA96A324}"/>
          </ac:spMkLst>
        </pc:spChg>
        <pc:picChg chg="add mod">
          <ac:chgData name="서 승혁" userId="888e6bb8cf258a7a" providerId="LiveId" clId="{9C7A1532-D3E6-443D-B43B-3FCD1DA41528}" dt="2019-12-04T18:52:15.617" v="773" actId="14861"/>
          <ac:picMkLst>
            <pc:docMk/>
            <pc:sldMk cId="3025645693" sldId="277"/>
            <ac:picMk id="11" creationId="{26AB4245-399A-4648-A0CF-906E05DC7BA4}"/>
          </ac:picMkLst>
        </pc:picChg>
      </pc:sldChg>
      <pc:sldChg chg="modSp">
        <pc:chgData name="서 승혁" userId="888e6bb8cf258a7a" providerId="LiveId" clId="{9C7A1532-D3E6-443D-B43B-3FCD1DA41528}" dt="2019-12-04T19:15:50.165" v="1713" actId="2711"/>
        <pc:sldMkLst>
          <pc:docMk/>
          <pc:sldMk cId="248440981" sldId="278"/>
        </pc:sldMkLst>
        <pc:spChg chg="mod">
          <ac:chgData name="서 승혁" userId="888e6bb8cf258a7a" providerId="LiveId" clId="{9C7A1532-D3E6-443D-B43B-3FCD1DA41528}" dt="2019-12-04T19:15:50.165" v="1713" actId="2711"/>
          <ac:spMkLst>
            <pc:docMk/>
            <pc:sldMk cId="248440981" sldId="278"/>
            <ac:spMk id="9" creationId="{EE484094-FB0E-40E7-889F-F743D2A8EBD4}"/>
          </ac:spMkLst>
        </pc:spChg>
      </pc:sldChg>
      <pc:sldChg chg="addSp delSp modSp add addAnim delAnim modAnim">
        <pc:chgData name="서 승혁" userId="888e6bb8cf258a7a" providerId="LiveId" clId="{9C7A1532-D3E6-443D-B43B-3FCD1DA41528}" dt="2019-12-04T19:12:38.224" v="1701" actId="14100"/>
        <pc:sldMkLst>
          <pc:docMk/>
          <pc:sldMk cId="1420943175" sldId="279"/>
        </pc:sldMkLst>
        <pc:spChg chg="add mod ord">
          <ac:chgData name="서 승혁" userId="888e6bb8cf258a7a" providerId="LiveId" clId="{9C7A1532-D3E6-443D-B43B-3FCD1DA41528}" dt="2019-12-04T19:09:45.396" v="1677" actId="207"/>
          <ac:spMkLst>
            <pc:docMk/>
            <pc:sldMk cId="1420943175" sldId="279"/>
            <ac:spMk id="2" creationId="{36DCC2D3-F45B-4C80-8A6A-2A41EABBDA0E}"/>
          </ac:spMkLst>
        </pc:spChg>
        <pc:spChg chg="mod">
          <ac:chgData name="서 승혁" userId="888e6bb8cf258a7a" providerId="LiveId" clId="{9C7A1532-D3E6-443D-B43B-3FCD1DA41528}" dt="2019-12-04T18:47:48.068" v="765" actId="403"/>
          <ac:spMkLst>
            <pc:docMk/>
            <pc:sldMk cId="1420943175" sldId="279"/>
            <ac:spMk id="4" creationId="{091D1C21-BA38-45BA-B740-338AEDCE4E6F}"/>
          </ac:spMkLst>
        </pc:spChg>
        <pc:spChg chg="mod">
          <ac:chgData name="서 승혁" userId="888e6bb8cf258a7a" providerId="LiveId" clId="{9C7A1532-D3E6-443D-B43B-3FCD1DA41528}" dt="2019-12-04T19:11:09.669" v="1682" actId="1035"/>
          <ac:spMkLst>
            <pc:docMk/>
            <pc:sldMk cId="1420943175" sldId="279"/>
            <ac:spMk id="12" creationId="{27B645AA-373E-4B19-A030-260D4B557E3E}"/>
          </ac:spMkLst>
        </pc:spChg>
        <pc:spChg chg="del">
          <ac:chgData name="서 승혁" userId="888e6bb8cf258a7a" providerId="LiveId" clId="{9C7A1532-D3E6-443D-B43B-3FCD1DA41528}" dt="2019-12-04T18:27:57.828" v="552" actId="478"/>
          <ac:spMkLst>
            <pc:docMk/>
            <pc:sldMk cId="1420943175" sldId="279"/>
            <ac:spMk id="13" creationId="{376167E8-3C45-4D28-825C-D0013AE0E56A}"/>
          </ac:spMkLst>
        </pc:spChg>
        <pc:spChg chg="del mod">
          <ac:chgData name="서 승혁" userId="888e6bb8cf258a7a" providerId="LiveId" clId="{9C7A1532-D3E6-443D-B43B-3FCD1DA41528}" dt="2019-12-04T18:28:00.817" v="554" actId="478"/>
          <ac:spMkLst>
            <pc:docMk/>
            <pc:sldMk cId="1420943175" sldId="279"/>
            <ac:spMk id="14" creationId="{6A4B23C7-B58A-489D-BF4A-10C8826B9637}"/>
          </ac:spMkLst>
        </pc:spChg>
        <pc:spChg chg="del">
          <ac:chgData name="서 승혁" userId="888e6bb8cf258a7a" providerId="LiveId" clId="{9C7A1532-D3E6-443D-B43B-3FCD1DA41528}" dt="2019-12-04T18:27:57.828" v="552" actId="478"/>
          <ac:spMkLst>
            <pc:docMk/>
            <pc:sldMk cId="1420943175" sldId="279"/>
            <ac:spMk id="15" creationId="{C463F09D-0C02-4C48-AE8F-76166256F1DE}"/>
          </ac:spMkLst>
        </pc:spChg>
        <pc:spChg chg="del mod">
          <ac:chgData name="서 승혁" userId="888e6bb8cf258a7a" providerId="LiveId" clId="{9C7A1532-D3E6-443D-B43B-3FCD1DA41528}" dt="2019-12-04T18:46:32.793" v="729" actId="478"/>
          <ac:spMkLst>
            <pc:docMk/>
            <pc:sldMk cId="1420943175" sldId="279"/>
            <ac:spMk id="23" creationId="{E6F1A1F6-09B4-4456-B6B1-EE0B76DFD45C}"/>
          </ac:spMkLst>
        </pc:spChg>
        <pc:spChg chg="del mod topLvl">
          <ac:chgData name="서 승혁" userId="888e6bb8cf258a7a" providerId="LiveId" clId="{9C7A1532-D3E6-443D-B43B-3FCD1DA41528}" dt="2019-12-04T18:30:56.537" v="605" actId="478"/>
          <ac:spMkLst>
            <pc:docMk/>
            <pc:sldMk cId="1420943175" sldId="279"/>
            <ac:spMk id="34" creationId="{A8329650-317E-4C74-B511-BAC48CA64B78}"/>
          </ac:spMkLst>
        </pc:spChg>
        <pc:grpChg chg="add del mod">
          <ac:chgData name="서 승혁" userId="888e6bb8cf258a7a" providerId="LiveId" clId="{9C7A1532-D3E6-443D-B43B-3FCD1DA41528}" dt="2019-12-04T18:29:11.723" v="584" actId="165"/>
          <ac:grpSpMkLst>
            <pc:docMk/>
            <pc:sldMk cId="1420943175" sldId="279"/>
            <ac:grpSpMk id="26" creationId="{B633B798-9A26-4251-A47D-4C3461CE2BE9}"/>
          </ac:grpSpMkLst>
        </pc:grpChg>
        <pc:picChg chg="mod">
          <ac:chgData name="서 승혁" userId="888e6bb8cf258a7a" providerId="LiveId" clId="{9C7A1532-D3E6-443D-B43B-3FCD1DA41528}" dt="2019-12-04T19:11:42.071" v="1688" actId="1076"/>
          <ac:picMkLst>
            <pc:docMk/>
            <pc:sldMk cId="1420943175" sldId="279"/>
            <ac:picMk id="5" creationId="{1B65BA2D-C69A-4B26-92B9-AD89DC92E690}"/>
          </ac:picMkLst>
        </pc:picChg>
        <pc:picChg chg="del">
          <ac:chgData name="서 승혁" userId="888e6bb8cf258a7a" providerId="LiveId" clId="{9C7A1532-D3E6-443D-B43B-3FCD1DA41528}" dt="2019-12-04T18:30:50.027" v="603" actId="478"/>
          <ac:picMkLst>
            <pc:docMk/>
            <pc:sldMk cId="1420943175" sldId="279"/>
            <ac:picMk id="6" creationId="{ED27818C-C1BB-41D8-8273-D9527BA110A5}"/>
          </ac:picMkLst>
        </pc:picChg>
        <pc:picChg chg="del">
          <ac:chgData name="서 승혁" userId="888e6bb8cf258a7a" providerId="LiveId" clId="{9C7A1532-D3E6-443D-B43B-3FCD1DA41528}" dt="2019-12-04T18:30:48.567" v="602" actId="478"/>
          <ac:picMkLst>
            <pc:docMk/>
            <pc:sldMk cId="1420943175" sldId="279"/>
            <ac:picMk id="7" creationId="{90501694-B205-454E-A145-1D4E946D9416}"/>
          </ac:picMkLst>
        </pc:picChg>
        <pc:picChg chg="del">
          <ac:chgData name="서 승혁" userId="888e6bb8cf258a7a" providerId="LiveId" clId="{9C7A1532-D3E6-443D-B43B-3FCD1DA41528}" dt="2019-12-04T18:30:48.567" v="602" actId="478"/>
          <ac:picMkLst>
            <pc:docMk/>
            <pc:sldMk cId="1420943175" sldId="279"/>
            <ac:picMk id="8" creationId="{849B6370-1DF0-405D-AB1C-FA7F65F7D8DF}"/>
          </ac:picMkLst>
        </pc:picChg>
        <pc:picChg chg="del">
          <ac:chgData name="서 승혁" userId="888e6bb8cf258a7a" providerId="LiveId" clId="{9C7A1532-D3E6-443D-B43B-3FCD1DA41528}" dt="2019-12-04T18:30:48.567" v="602" actId="478"/>
          <ac:picMkLst>
            <pc:docMk/>
            <pc:sldMk cId="1420943175" sldId="279"/>
            <ac:picMk id="9" creationId="{05D09710-4A2C-40C4-B114-CF3573246360}"/>
          </ac:picMkLst>
        </pc:picChg>
        <pc:picChg chg="del">
          <ac:chgData name="서 승혁" userId="888e6bb8cf258a7a" providerId="LiveId" clId="{9C7A1532-D3E6-443D-B43B-3FCD1DA41528}" dt="2019-12-04T18:30:48.567" v="602" actId="478"/>
          <ac:picMkLst>
            <pc:docMk/>
            <pc:sldMk cId="1420943175" sldId="279"/>
            <ac:picMk id="10" creationId="{5DF95C3B-EBFF-4C32-B9DA-44BE16BC7540}"/>
          </ac:picMkLst>
        </pc:picChg>
        <pc:picChg chg="del">
          <ac:chgData name="서 승혁" userId="888e6bb8cf258a7a" providerId="LiveId" clId="{9C7A1532-D3E6-443D-B43B-3FCD1DA41528}" dt="2019-12-04T18:30:48.567" v="602" actId="478"/>
          <ac:picMkLst>
            <pc:docMk/>
            <pc:sldMk cId="1420943175" sldId="279"/>
            <ac:picMk id="11" creationId="{999A46AA-EE0C-48E7-8C4A-0020D7E44081}"/>
          </ac:picMkLst>
        </pc:picChg>
        <pc:picChg chg="del">
          <ac:chgData name="서 승혁" userId="888e6bb8cf258a7a" providerId="LiveId" clId="{9C7A1532-D3E6-443D-B43B-3FCD1DA41528}" dt="2019-12-04T18:27:57.828" v="552" actId="478"/>
          <ac:picMkLst>
            <pc:docMk/>
            <pc:sldMk cId="1420943175" sldId="279"/>
            <ac:picMk id="17" creationId="{8D4EBC58-D0D7-4AFF-A266-206FEDE646DF}"/>
          </ac:picMkLst>
        </pc:picChg>
        <pc:picChg chg="del">
          <ac:chgData name="서 승혁" userId="888e6bb8cf258a7a" providerId="LiveId" clId="{9C7A1532-D3E6-443D-B43B-3FCD1DA41528}" dt="2019-12-04T18:27:57.828" v="552" actId="478"/>
          <ac:picMkLst>
            <pc:docMk/>
            <pc:sldMk cId="1420943175" sldId="279"/>
            <ac:picMk id="18" creationId="{B7EDFD72-B0A0-486F-ABB1-596F1565F410}"/>
          </ac:picMkLst>
        </pc:picChg>
        <pc:picChg chg="del">
          <ac:chgData name="서 승혁" userId="888e6bb8cf258a7a" providerId="LiveId" clId="{9C7A1532-D3E6-443D-B43B-3FCD1DA41528}" dt="2019-12-04T18:27:57.828" v="552" actId="478"/>
          <ac:picMkLst>
            <pc:docMk/>
            <pc:sldMk cId="1420943175" sldId="279"/>
            <ac:picMk id="19" creationId="{9A4F7807-EC14-42A3-8FA5-09123C7D46E5}"/>
          </ac:picMkLst>
        </pc:picChg>
        <pc:picChg chg="del">
          <ac:chgData name="서 승혁" userId="888e6bb8cf258a7a" providerId="LiveId" clId="{9C7A1532-D3E6-443D-B43B-3FCD1DA41528}" dt="2019-12-04T18:27:57.828" v="552" actId="478"/>
          <ac:picMkLst>
            <pc:docMk/>
            <pc:sldMk cId="1420943175" sldId="279"/>
            <ac:picMk id="20" creationId="{B6728A46-E954-486C-8A92-A8E6C48FC2AE}"/>
          </ac:picMkLst>
        </pc:picChg>
        <pc:picChg chg="del">
          <ac:chgData name="서 승혁" userId="888e6bb8cf258a7a" providerId="LiveId" clId="{9C7A1532-D3E6-443D-B43B-3FCD1DA41528}" dt="2019-12-04T18:27:57.828" v="552" actId="478"/>
          <ac:picMkLst>
            <pc:docMk/>
            <pc:sldMk cId="1420943175" sldId="279"/>
            <ac:picMk id="21" creationId="{094ED9F3-5221-4E50-B55E-8C5BF106DC8F}"/>
          </ac:picMkLst>
        </pc:picChg>
        <pc:picChg chg="del">
          <ac:chgData name="서 승혁" userId="888e6bb8cf258a7a" providerId="LiveId" clId="{9C7A1532-D3E6-443D-B43B-3FCD1DA41528}" dt="2019-12-04T18:27:57.828" v="552" actId="478"/>
          <ac:picMkLst>
            <pc:docMk/>
            <pc:sldMk cId="1420943175" sldId="279"/>
            <ac:picMk id="24" creationId="{8227246B-D4EE-4FF5-AE86-CBA4B5FEECCB}"/>
          </ac:picMkLst>
        </pc:picChg>
        <pc:picChg chg="del">
          <ac:chgData name="서 승혁" userId="888e6bb8cf258a7a" providerId="LiveId" clId="{9C7A1532-D3E6-443D-B43B-3FCD1DA41528}" dt="2019-12-04T18:27:57.828" v="552" actId="478"/>
          <ac:picMkLst>
            <pc:docMk/>
            <pc:sldMk cId="1420943175" sldId="279"/>
            <ac:picMk id="25" creationId="{974D1FB1-E928-44FE-B7F6-2C403C428F75}"/>
          </ac:picMkLst>
        </pc:picChg>
        <pc:picChg chg="del mod topLvl">
          <ac:chgData name="서 승혁" userId="888e6bb8cf258a7a" providerId="LiveId" clId="{9C7A1532-D3E6-443D-B43B-3FCD1DA41528}" dt="2019-12-04T18:29:13.968" v="585" actId="478"/>
          <ac:picMkLst>
            <pc:docMk/>
            <pc:sldMk cId="1420943175" sldId="279"/>
            <ac:picMk id="27" creationId="{47A59181-5088-46B3-B5B8-4CA7E0FFBB41}"/>
          </ac:picMkLst>
        </pc:picChg>
        <pc:picChg chg="del">
          <ac:chgData name="서 승혁" userId="888e6bb8cf258a7a" providerId="LiveId" clId="{9C7A1532-D3E6-443D-B43B-3FCD1DA41528}" dt="2019-12-04T18:28:58.380" v="581" actId="478"/>
          <ac:picMkLst>
            <pc:docMk/>
            <pc:sldMk cId="1420943175" sldId="279"/>
            <ac:picMk id="28" creationId="{CD040D28-B507-492D-80A2-DB25EEB065F4}"/>
          </ac:picMkLst>
        </pc:picChg>
        <pc:picChg chg="mod topLvl">
          <ac:chgData name="서 승혁" userId="888e6bb8cf258a7a" providerId="LiveId" clId="{9C7A1532-D3E6-443D-B43B-3FCD1DA41528}" dt="2019-12-04T19:11:09.669" v="1682" actId="1035"/>
          <ac:picMkLst>
            <pc:docMk/>
            <pc:sldMk cId="1420943175" sldId="279"/>
            <ac:picMk id="29" creationId="{44E0FF68-81ED-45B6-941A-1FE214D7FCE5}"/>
          </ac:picMkLst>
        </pc:picChg>
        <pc:picChg chg="mod topLvl">
          <ac:chgData name="서 승혁" userId="888e6bb8cf258a7a" providerId="LiveId" clId="{9C7A1532-D3E6-443D-B43B-3FCD1DA41528}" dt="2019-12-04T19:11:09.669" v="1682" actId="1035"/>
          <ac:picMkLst>
            <pc:docMk/>
            <pc:sldMk cId="1420943175" sldId="279"/>
            <ac:picMk id="30" creationId="{A56ED6AD-9CED-4D88-8C44-8FE657F08823}"/>
          </ac:picMkLst>
        </pc:picChg>
        <pc:picChg chg="mod topLvl">
          <ac:chgData name="서 승혁" userId="888e6bb8cf258a7a" providerId="LiveId" clId="{9C7A1532-D3E6-443D-B43B-3FCD1DA41528}" dt="2019-12-04T19:11:09.669" v="1682" actId="1035"/>
          <ac:picMkLst>
            <pc:docMk/>
            <pc:sldMk cId="1420943175" sldId="279"/>
            <ac:picMk id="31" creationId="{3F53F382-C37F-41BF-B83C-7518B9379DCD}"/>
          </ac:picMkLst>
        </pc:picChg>
        <pc:picChg chg="mod topLvl">
          <ac:chgData name="서 승혁" userId="888e6bb8cf258a7a" providerId="LiveId" clId="{9C7A1532-D3E6-443D-B43B-3FCD1DA41528}" dt="2019-12-04T19:11:09.669" v="1682" actId="1035"/>
          <ac:picMkLst>
            <pc:docMk/>
            <pc:sldMk cId="1420943175" sldId="279"/>
            <ac:picMk id="32" creationId="{749B9CEE-AED5-444B-BFB0-BA2033F4341D}"/>
          </ac:picMkLst>
        </pc:picChg>
        <pc:picChg chg="mod topLvl">
          <ac:chgData name="서 승혁" userId="888e6bb8cf258a7a" providerId="LiveId" clId="{9C7A1532-D3E6-443D-B43B-3FCD1DA41528}" dt="2019-12-04T19:11:09.669" v="1682" actId="1035"/>
          <ac:picMkLst>
            <pc:docMk/>
            <pc:sldMk cId="1420943175" sldId="279"/>
            <ac:picMk id="33" creationId="{87E49C89-7A34-49ED-B821-F8E7301A56C9}"/>
          </ac:picMkLst>
        </pc:picChg>
        <pc:picChg chg="mod topLvl">
          <ac:chgData name="서 승혁" userId="888e6bb8cf258a7a" providerId="LiveId" clId="{9C7A1532-D3E6-443D-B43B-3FCD1DA41528}" dt="2019-12-04T19:11:47.251" v="1689" actId="1076"/>
          <ac:picMkLst>
            <pc:docMk/>
            <pc:sldMk cId="1420943175" sldId="279"/>
            <ac:picMk id="35" creationId="{488F55B2-D3D4-4867-826D-6E28A3671C80}"/>
          </ac:picMkLst>
        </pc:picChg>
        <pc:picChg chg="mod topLvl">
          <ac:chgData name="서 승혁" userId="888e6bb8cf258a7a" providerId="LiveId" clId="{9C7A1532-D3E6-443D-B43B-3FCD1DA41528}" dt="2019-12-04T19:11:50.988" v="1691" actId="14100"/>
          <ac:picMkLst>
            <pc:docMk/>
            <pc:sldMk cId="1420943175" sldId="279"/>
            <ac:picMk id="36" creationId="{3A8B9419-BC25-46E4-AC5C-D4A5E9F6611D}"/>
          </ac:picMkLst>
        </pc:picChg>
        <pc:picChg chg="add mod">
          <ac:chgData name="서 승혁" userId="888e6bb8cf258a7a" providerId="LiveId" clId="{9C7A1532-D3E6-443D-B43B-3FCD1DA41528}" dt="2019-12-04T19:08:48.899" v="1671" actId="1037"/>
          <ac:picMkLst>
            <pc:docMk/>
            <pc:sldMk cId="1420943175" sldId="279"/>
            <ac:picMk id="37" creationId="{0D69A0A7-0BE6-4903-9F24-86F0030ACC10}"/>
          </ac:picMkLst>
        </pc:picChg>
        <pc:picChg chg="add mod ord">
          <ac:chgData name="서 승혁" userId="888e6bb8cf258a7a" providerId="LiveId" clId="{9C7A1532-D3E6-443D-B43B-3FCD1DA41528}" dt="2019-12-04T19:11:20.633" v="1686" actId="1035"/>
          <ac:picMkLst>
            <pc:docMk/>
            <pc:sldMk cId="1420943175" sldId="279"/>
            <ac:picMk id="38" creationId="{9B4D8F59-AC2A-4B83-9205-C3059BE2CE5D}"/>
          </ac:picMkLst>
        </pc:picChg>
        <pc:picChg chg="add mod">
          <ac:chgData name="서 승혁" userId="888e6bb8cf258a7a" providerId="LiveId" clId="{9C7A1532-D3E6-443D-B43B-3FCD1DA41528}" dt="2019-12-04T19:08:46.326" v="1669" actId="1038"/>
          <ac:picMkLst>
            <pc:docMk/>
            <pc:sldMk cId="1420943175" sldId="279"/>
            <ac:picMk id="39" creationId="{EA5F625E-E53D-441E-A0B6-515B5261322A}"/>
          </ac:picMkLst>
        </pc:picChg>
        <pc:picChg chg="add mod">
          <ac:chgData name="서 승혁" userId="888e6bb8cf258a7a" providerId="LiveId" clId="{9C7A1532-D3E6-443D-B43B-3FCD1DA41528}" dt="2019-12-04T19:02:47.558" v="1089" actId="1076"/>
          <ac:picMkLst>
            <pc:docMk/>
            <pc:sldMk cId="1420943175" sldId="279"/>
            <ac:picMk id="40" creationId="{8AA7A202-1EE7-455D-8DAD-BB87FAF4F56F}"/>
          </ac:picMkLst>
        </pc:picChg>
        <pc:picChg chg="add mod ord">
          <ac:chgData name="서 승혁" userId="888e6bb8cf258a7a" providerId="LiveId" clId="{9C7A1532-D3E6-443D-B43B-3FCD1DA41528}" dt="2019-12-04T19:12:38.224" v="1701" actId="14100"/>
          <ac:picMkLst>
            <pc:docMk/>
            <pc:sldMk cId="1420943175" sldId="279"/>
            <ac:picMk id="41" creationId="{49724E04-C819-4170-8BC9-2FB211CFB310}"/>
          </ac:picMkLst>
        </pc:picChg>
      </pc:sldChg>
      <pc:sldChg chg="addSp add del modAnim">
        <pc:chgData name="서 승혁" userId="888e6bb8cf258a7a" providerId="LiveId" clId="{9C7A1532-D3E6-443D-B43B-3FCD1DA41528}" dt="2019-12-04T17:59:41.189" v="398" actId="47"/>
        <pc:sldMkLst>
          <pc:docMk/>
          <pc:sldMk cId="3388784114" sldId="279"/>
        </pc:sldMkLst>
        <pc:picChg chg="add">
          <ac:chgData name="서 승혁" userId="888e6bb8cf258a7a" providerId="LiveId" clId="{9C7A1532-D3E6-443D-B43B-3FCD1DA41528}" dt="2019-12-04T17:42:55.186" v="286"/>
          <ac:picMkLst>
            <pc:docMk/>
            <pc:sldMk cId="3388784114" sldId="279"/>
            <ac:picMk id="4" creationId="{AB26CF85-2738-442F-9367-C19D32516424}"/>
          </ac:picMkLst>
        </pc:picChg>
      </pc:sldChg>
    </pc:docChg>
  </pc:docChgLst>
  <pc:docChgLst>
    <pc:chgData name="서 승혁" userId="888e6bb8cf258a7a" providerId="LiveId" clId="{1E8C4BFF-0F7B-43D1-8CB3-4233BCF9C55E}"/>
    <pc:docChg chg="undo redo custSel modSld">
      <pc:chgData name="서 승혁" userId="888e6bb8cf258a7a" providerId="LiveId" clId="{1E8C4BFF-0F7B-43D1-8CB3-4233BCF9C55E}" dt="2019-11-29T03:46:04.549" v="888"/>
      <pc:docMkLst>
        <pc:docMk/>
      </pc:docMkLst>
      <pc:sldChg chg="modSp">
        <pc:chgData name="서 승혁" userId="888e6bb8cf258a7a" providerId="LiveId" clId="{1E8C4BFF-0F7B-43D1-8CB3-4233BCF9C55E}" dt="2019-11-29T02:26:26.318" v="78" actId="1037"/>
        <pc:sldMkLst>
          <pc:docMk/>
          <pc:sldMk cId="2007892796" sldId="257"/>
        </pc:sldMkLst>
        <pc:spChg chg="mod">
          <ac:chgData name="서 승혁" userId="888e6bb8cf258a7a" providerId="LiveId" clId="{1E8C4BFF-0F7B-43D1-8CB3-4233BCF9C55E}" dt="2019-11-29T02:26:26.318" v="78" actId="1037"/>
          <ac:spMkLst>
            <pc:docMk/>
            <pc:sldMk cId="2007892796" sldId="257"/>
            <ac:spMk id="7" creationId="{5F82CFAD-1099-4C87-B6DB-67B9C3C0E859}"/>
          </ac:spMkLst>
        </pc:spChg>
        <pc:spChg chg="mod">
          <ac:chgData name="서 승혁" userId="888e6bb8cf258a7a" providerId="LiveId" clId="{1E8C4BFF-0F7B-43D1-8CB3-4233BCF9C55E}" dt="2019-11-29T02:26:26.318" v="78" actId="1037"/>
          <ac:spMkLst>
            <pc:docMk/>
            <pc:sldMk cId="2007892796" sldId="257"/>
            <ac:spMk id="26" creationId="{D662C9A7-4098-487F-A1BE-17B2029318B1}"/>
          </ac:spMkLst>
        </pc:spChg>
        <pc:spChg chg="mod">
          <ac:chgData name="서 승혁" userId="888e6bb8cf258a7a" providerId="LiveId" clId="{1E8C4BFF-0F7B-43D1-8CB3-4233BCF9C55E}" dt="2019-11-29T02:26:26.318" v="78" actId="1037"/>
          <ac:spMkLst>
            <pc:docMk/>
            <pc:sldMk cId="2007892796" sldId="257"/>
            <ac:spMk id="58" creationId="{078D5C3A-8321-4316-9D97-65DD9ECBDECC}"/>
          </ac:spMkLst>
        </pc:spChg>
        <pc:spChg chg="mod">
          <ac:chgData name="서 승혁" userId="888e6bb8cf258a7a" providerId="LiveId" clId="{1E8C4BFF-0F7B-43D1-8CB3-4233BCF9C55E}" dt="2019-11-29T02:26:26.318" v="78" actId="1037"/>
          <ac:spMkLst>
            <pc:docMk/>
            <pc:sldMk cId="2007892796" sldId="257"/>
            <ac:spMk id="59" creationId="{0D42DFB4-BA2C-4F88-A751-E70B6F090B08}"/>
          </ac:spMkLst>
        </pc:spChg>
        <pc:spChg chg="mod">
          <ac:chgData name="서 승혁" userId="888e6bb8cf258a7a" providerId="LiveId" clId="{1E8C4BFF-0F7B-43D1-8CB3-4233BCF9C55E}" dt="2019-11-29T02:26:26.318" v="78" actId="1037"/>
          <ac:spMkLst>
            <pc:docMk/>
            <pc:sldMk cId="2007892796" sldId="257"/>
            <ac:spMk id="60" creationId="{82FC18AD-B618-42D7-8AD6-B06A23D91FFF}"/>
          </ac:spMkLst>
        </pc:spChg>
        <pc:spChg chg="mod">
          <ac:chgData name="서 승혁" userId="888e6bb8cf258a7a" providerId="LiveId" clId="{1E8C4BFF-0F7B-43D1-8CB3-4233BCF9C55E}" dt="2019-11-29T02:26:26.318" v="78" actId="1037"/>
          <ac:spMkLst>
            <pc:docMk/>
            <pc:sldMk cId="2007892796" sldId="257"/>
            <ac:spMk id="61" creationId="{A9B1C53B-2133-4FBF-8698-BB4FD6BB6567}"/>
          </ac:spMkLst>
        </pc:spChg>
      </pc:sldChg>
      <pc:sldChg chg="addSp delSp modSp addAnim delAnim modAnim">
        <pc:chgData name="서 승혁" userId="888e6bb8cf258a7a" providerId="LiveId" clId="{1E8C4BFF-0F7B-43D1-8CB3-4233BCF9C55E}" dt="2019-11-29T03:46:04.549" v="888"/>
        <pc:sldMkLst>
          <pc:docMk/>
          <pc:sldMk cId="2792668045" sldId="259"/>
        </pc:sldMkLst>
        <pc:spChg chg="add del mod">
          <ac:chgData name="서 승혁" userId="888e6bb8cf258a7a" providerId="LiveId" clId="{1E8C4BFF-0F7B-43D1-8CB3-4233BCF9C55E}" dt="2019-11-29T03:13:39.135" v="600" actId="21"/>
          <ac:spMkLst>
            <pc:docMk/>
            <pc:sldMk cId="2792668045" sldId="259"/>
            <ac:spMk id="7" creationId="{275B73D5-208C-4C6E-BE9B-C53E3A51575D}"/>
          </ac:spMkLst>
        </pc:spChg>
        <pc:spChg chg="mod">
          <ac:chgData name="서 승혁" userId="888e6bb8cf258a7a" providerId="LiveId" clId="{1E8C4BFF-0F7B-43D1-8CB3-4233BCF9C55E}" dt="2019-11-29T02:48:24.594" v="390" actId="2711"/>
          <ac:spMkLst>
            <pc:docMk/>
            <pc:sldMk cId="2792668045" sldId="259"/>
            <ac:spMk id="16" creationId="{2FE28527-C8ED-43FC-8713-5E2595D85EFE}"/>
          </ac:spMkLst>
        </pc:spChg>
        <pc:spChg chg="mod">
          <ac:chgData name="서 승혁" userId="888e6bb8cf258a7a" providerId="LiveId" clId="{1E8C4BFF-0F7B-43D1-8CB3-4233BCF9C55E}" dt="2019-11-29T02:47:42.101" v="373" actId="2711"/>
          <ac:spMkLst>
            <pc:docMk/>
            <pc:sldMk cId="2792668045" sldId="259"/>
            <ac:spMk id="45" creationId="{89C0BF25-AD3D-48DB-A9D4-286C88B9346D}"/>
          </ac:spMkLst>
        </pc:spChg>
        <pc:spChg chg="mod">
          <ac:chgData name="서 승혁" userId="888e6bb8cf258a7a" providerId="LiveId" clId="{1E8C4BFF-0F7B-43D1-8CB3-4233BCF9C55E}" dt="2019-11-29T02:47:42.101" v="373" actId="2711"/>
          <ac:spMkLst>
            <pc:docMk/>
            <pc:sldMk cId="2792668045" sldId="259"/>
            <ac:spMk id="47" creationId="{34FC7051-3A10-42E9-A6D6-D4F2482AC8C5}"/>
          </ac:spMkLst>
        </pc:spChg>
        <pc:spChg chg="mod">
          <ac:chgData name="서 승혁" userId="888e6bb8cf258a7a" providerId="LiveId" clId="{1E8C4BFF-0F7B-43D1-8CB3-4233BCF9C55E}" dt="2019-11-29T02:47:42.101" v="373" actId="2711"/>
          <ac:spMkLst>
            <pc:docMk/>
            <pc:sldMk cId="2792668045" sldId="259"/>
            <ac:spMk id="53" creationId="{7D9BF9DD-D597-4ACE-9F87-70782684043F}"/>
          </ac:spMkLst>
        </pc:spChg>
        <pc:spChg chg="mod">
          <ac:chgData name="서 승혁" userId="888e6bb8cf258a7a" providerId="LiveId" clId="{1E8C4BFF-0F7B-43D1-8CB3-4233BCF9C55E}" dt="2019-11-29T02:48:04.165" v="380" actId="1036"/>
          <ac:spMkLst>
            <pc:docMk/>
            <pc:sldMk cId="2792668045" sldId="259"/>
            <ac:spMk id="54" creationId="{0C997CB3-DB5F-46F6-8326-D778B8FAA42D}"/>
          </ac:spMkLst>
        </pc:spChg>
        <pc:spChg chg="mod">
          <ac:chgData name="서 승혁" userId="888e6bb8cf258a7a" providerId="LiveId" clId="{1E8C4BFF-0F7B-43D1-8CB3-4233BCF9C55E}" dt="2019-11-29T02:47:50.997" v="375" actId="14100"/>
          <ac:spMkLst>
            <pc:docMk/>
            <pc:sldMk cId="2792668045" sldId="259"/>
            <ac:spMk id="55" creationId="{F4BDD726-1727-4A78-946B-1803623B86F3}"/>
          </ac:spMkLst>
        </pc:spChg>
        <pc:spChg chg="mod">
          <ac:chgData name="서 승혁" userId="888e6bb8cf258a7a" providerId="LiveId" clId="{1E8C4BFF-0F7B-43D1-8CB3-4233BCF9C55E}" dt="2019-11-29T02:48:04.165" v="380" actId="1036"/>
          <ac:spMkLst>
            <pc:docMk/>
            <pc:sldMk cId="2792668045" sldId="259"/>
            <ac:spMk id="56" creationId="{D4CAB2CA-CB5D-401B-B9BD-7A30B2C86A9A}"/>
          </ac:spMkLst>
        </pc:spChg>
        <pc:spChg chg="mod">
          <ac:chgData name="서 승혁" userId="888e6bb8cf258a7a" providerId="LiveId" clId="{1E8C4BFF-0F7B-43D1-8CB3-4233BCF9C55E}" dt="2019-11-29T02:34:56.786" v="242" actId="403"/>
          <ac:spMkLst>
            <pc:docMk/>
            <pc:sldMk cId="2792668045" sldId="259"/>
            <ac:spMk id="66" creationId="{A160971F-0617-42B4-AECA-D05544AC94F3}"/>
          </ac:spMkLst>
        </pc:spChg>
        <pc:spChg chg="mod">
          <ac:chgData name="서 승혁" userId="888e6bb8cf258a7a" providerId="LiveId" clId="{1E8C4BFF-0F7B-43D1-8CB3-4233BCF9C55E}" dt="2019-11-29T02:34:56.786" v="242" actId="403"/>
          <ac:spMkLst>
            <pc:docMk/>
            <pc:sldMk cId="2792668045" sldId="259"/>
            <ac:spMk id="67" creationId="{437B5891-4309-42EC-B989-9C855514F3BE}"/>
          </ac:spMkLst>
        </pc:spChg>
        <pc:spChg chg="mod">
          <ac:chgData name="서 승혁" userId="888e6bb8cf258a7a" providerId="LiveId" clId="{1E8C4BFF-0F7B-43D1-8CB3-4233BCF9C55E}" dt="2019-11-29T02:34:56.786" v="242" actId="403"/>
          <ac:spMkLst>
            <pc:docMk/>
            <pc:sldMk cId="2792668045" sldId="259"/>
            <ac:spMk id="68" creationId="{B79ED652-A73D-4D93-B005-D20D9C2A9E2D}"/>
          </ac:spMkLst>
        </pc:spChg>
        <pc:spChg chg="mod">
          <ac:chgData name="서 승혁" userId="888e6bb8cf258a7a" providerId="LiveId" clId="{1E8C4BFF-0F7B-43D1-8CB3-4233BCF9C55E}" dt="2019-11-29T02:35:13.990" v="254" actId="1036"/>
          <ac:spMkLst>
            <pc:docMk/>
            <pc:sldMk cId="2792668045" sldId="259"/>
            <ac:spMk id="69" creationId="{88A957E7-6EED-4274-902D-271560D4A4BD}"/>
          </ac:spMkLst>
        </pc:spChg>
        <pc:spChg chg="mod">
          <ac:chgData name="서 승혁" userId="888e6bb8cf258a7a" providerId="LiveId" clId="{1E8C4BFF-0F7B-43D1-8CB3-4233BCF9C55E}" dt="2019-11-29T02:36:43.060" v="275" actId="1035"/>
          <ac:spMkLst>
            <pc:docMk/>
            <pc:sldMk cId="2792668045" sldId="259"/>
            <ac:spMk id="71" creationId="{041F6E90-39E6-49A5-93CF-2EA03EB3E6CF}"/>
          </ac:spMkLst>
        </pc:spChg>
        <pc:spChg chg="add del mod">
          <ac:chgData name="서 승혁" userId="888e6bb8cf258a7a" providerId="LiveId" clId="{1E8C4BFF-0F7B-43D1-8CB3-4233BCF9C55E}" dt="2019-11-29T03:13:39.135" v="600" actId="21"/>
          <ac:spMkLst>
            <pc:docMk/>
            <pc:sldMk cId="2792668045" sldId="259"/>
            <ac:spMk id="73" creationId="{8E9F6252-361E-49CD-B181-2A7120A19D0F}"/>
          </ac:spMkLst>
        </pc:spChg>
        <pc:spChg chg="add del mod">
          <ac:chgData name="서 승혁" userId="888e6bb8cf258a7a" providerId="LiveId" clId="{1E8C4BFF-0F7B-43D1-8CB3-4233BCF9C55E}" dt="2019-11-29T03:13:39.135" v="600" actId="21"/>
          <ac:spMkLst>
            <pc:docMk/>
            <pc:sldMk cId="2792668045" sldId="259"/>
            <ac:spMk id="74" creationId="{33837934-92E5-48F6-A403-6F20D8BEA749}"/>
          </ac:spMkLst>
        </pc:spChg>
        <pc:spChg chg="add del mod">
          <ac:chgData name="서 승혁" userId="888e6bb8cf258a7a" providerId="LiveId" clId="{1E8C4BFF-0F7B-43D1-8CB3-4233BCF9C55E}" dt="2019-11-29T02:39:25.440" v="296" actId="404"/>
          <ac:spMkLst>
            <pc:docMk/>
            <pc:sldMk cId="2792668045" sldId="259"/>
            <ac:spMk id="86" creationId="{44690DAC-2844-4FC9-B516-0CE5AF6738AE}"/>
          </ac:spMkLst>
        </pc:spChg>
        <pc:spChg chg="add del mod">
          <ac:chgData name="서 승혁" userId="888e6bb8cf258a7a" providerId="LiveId" clId="{1E8C4BFF-0F7B-43D1-8CB3-4233BCF9C55E}" dt="2019-11-29T02:39:25.440" v="296" actId="404"/>
          <ac:spMkLst>
            <pc:docMk/>
            <pc:sldMk cId="2792668045" sldId="259"/>
            <ac:spMk id="87" creationId="{D60D77B0-2A0C-4E74-8B07-FAD7F4F3903A}"/>
          </ac:spMkLst>
        </pc:spChg>
        <pc:spChg chg="add del mod">
          <ac:chgData name="서 승혁" userId="888e6bb8cf258a7a" providerId="LiveId" clId="{1E8C4BFF-0F7B-43D1-8CB3-4233BCF9C55E}" dt="2019-11-29T02:39:25.440" v="296" actId="404"/>
          <ac:spMkLst>
            <pc:docMk/>
            <pc:sldMk cId="2792668045" sldId="259"/>
            <ac:spMk id="90" creationId="{28557C20-6CDE-41D8-9FC9-343D85C643EC}"/>
          </ac:spMkLst>
        </pc:spChg>
        <pc:spChg chg="add del mod">
          <ac:chgData name="서 승혁" userId="888e6bb8cf258a7a" providerId="LiveId" clId="{1E8C4BFF-0F7B-43D1-8CB3-4233BCF9C55E}" dt="2019-11-29T02:39:25.440" v="296" actId="404"/>
          <ac:spMkLst>
            <pc:docMk/>
            <pc:sldMk cId="2792668045" sldId="259"/>
            <ac:spMk id="103" creationId="{F1A09491-FD7E-4BE2-A0DF-CEDCFD976492}"/>
          </ac:spMkLst>
        </pc:spChg>
        <pc:spChg chg="add del mod">
          <ac:chgData name="서 승혁" userId="888e6bb8cf258a7a" providerId="LiveId" clId="{1E8C4BFF-0F7B-43D1-8CB3-4233BCF9C55E}" dt="2019-11-29T02:39:25.440" v="296" actId="404"/>
          <ac:spMkLst>
            <pc:docMk/>
            <pc:sldMk cId="2792668045" sldId="259"/>
            <ac:spMk id="104" creationId="{5B1256D1-0C63-4991-9C2C-F745CCB672DF}"/>
          </ac:spMkLst>
        </pc:spChg>
        <pc:spChg chg="mod">
          <ac:chgData name="서 승혁" userId="888e6bb8cf258a7a" providerId="LiveId" clId="{1E8C4BFF-0F7B-43D1-8CB3-4233BCF9C55E}" dt="2019-11-29T02:38:16.282" v="282" actId="1035"/>
          <ac:spMkLst>
            <pc:docMk/>
            <pc:sldMk cId="2792668045" sldId="259"/>
            <ac:spMk id="105" creationId="{1D00A4CC-9FB2-495F-802F-90DBF26BDA27}"/>
          </ac:spMkLst>
        </pc:spChg>
        <pc:spChg chg="mod">
          <ac:chgData name="서 승혁" userId="888e6bb8cf258a7a" providerId="LiveId" clId="{1E8C4BFF-0F7B-43D1-8CB3-4233BCF9C55E}" dt="2019-11-29T02:38:12.998" v="280" actId="1036"/>
          <ac:spMkLst>
            <pc:docMk/>
            <pc:sldMk cId="2792668045" sldId="259"/>
            <ac:spMk id="106" creationId="{FBDD70A9-884A-43BA-85EC-DC9EB27FC7E5}"/>
          </ac:spMkLst>
        </pc:spChg>
        <pc:spChg chg="add del mod">
          <ac:chgData name="서 승혁" userId="888e6bb8cf258a7a" providerId="LiveId" clId="{1E8C4BFF-0F7B-43D1-8CB3-4233BCF9C55E}" dt="2019-11-29T02:39:25.440" v="296" actId="404"/>
          <ac:spMkLst>
            <pc:docMk/>
            <pc:sldMk cId="2792668045" sldId="259"/>
            <ac:spMk id="112" creationId="{893C9096-7CA7-4A60-A913-3F834D219033}"/>
          </ac:spMkLst>
        </pc:spChg>
        <pc:spChg chg="add del mod">
          <ac:chgData name="서 승혁" userId="888e6bb8cf258a7a" providerId="LiveId" clId="{1E8C4BFF-0F7B-43D1-8CB3-4233BCF9C55E}" dt="2019-11-29T02:39:25.440" v="296" actId="404"/>
          <ac:spMkLst>
            <pc:docMk/>
            <pc:sldMk cId="2792668045" sldId="259"/>
            <ac:spMk id="113" creationId="{7FCB288C-DA73-4DE1-A46F-980D20EA2382}"/>
          </ac:spMkLst>
        </pc:spChg>
        <pc:spChg chg="add del mod">
          <ac:chgData name="서 승혁" userId="888e6bb8cf258a7a" providerId="LiveId" clId="{1E8C4BFF-0F7B-43D1-8CB3-4233BCF9C55E}" dt="2019-11-29T02:39:25.440" v="296" actId="404"/>
          <ac:spMkLst>
            <pc:docMk/>
            <pc:sldMk cId="2792668045" sldId="259"/>
            <ac:spMk id="114" creationId="{2FB20737-2338-4502-9394-BF2DEB667364}"/>
          </ac:spMkLst>
        </pc:spChg>
        <pc:spChg chg="mod">
          <ac:chgData name="서 승혁" userId="888e6bb8cf258a7a" providerId="LiveId" clId="{1E8C4BFF-0F7B-43D1-8CB3-4233BCF9C55E}" dt="2019-11-29T02:46:39.477" v="371" actId="1036"/>
          <ac:spMkLst>
            <pc:docMk/>
            <pc:sldMk cId="2792668045" sldId="259"/>
            <ac:spMk id="123" creationId="{CF492D52-8B73-4706-843A-A077D81EC548}"/>
          </ac:spMkLst>
        </pc:spChg>
        <pc:spChg chg="mod">
          <ac:chgData name="서 승혁" userId="888e6bb8cf258a7a" providerId="LiveId" clId="{1E8C4BFF-0F7B-43D1-8CB3-4233BCF9C55E}" dt="2019-11-29T02:47:17.747" v="372" actId="2711"/>
          <ac:spMkLst>
            <pc:docMk/>
            <pc:sldMk cId="2792668045" sldId="259"/>
            <ac:spMk id="124" creationId="{ACE9CB51-7ECB-4227-A256-F748BC5B78E6}"/>
          </ac:spMkLst>
        </pc:spChg>
        <pc:spChg chg="mod">
          <ac:chgData name="서 승혁" userId="888e6bb8cf258a7a" providerId="LiveId" clId="{1E8C4BFF-0F7B-43D1-8CB3-4233BCF9C55E}" dt="2019-11-29T02:47:17.747" v="372" actId="2711"/>
          <ac:spMkLst>
            <pc:docMk/>
            <pc:sldMk cId="2792668045" sldId="259"/>
            <ac:spMk id="125" creationId="{7805BC87-0A4E-4BCA-91C1-B974D1755498}"/>
          </ac:spMkLst>
        </pc:spChg>
        <pc:picChg chg="mod">
          <ac:chgData name="서 승혁" userId="888e6bb8cf258a7a" providerId="LiveId" clId="{1E8C4BFF-0F7B-43D1-8CB3-4233BCF9C55E}" dt="2019-11-29T02:47:42.101" v="373" actId="2711"/>
          <ac:picMkLst>
            <pc:docMk/>
            <pc:sldMk cId="2792668045" sldId="259"/>
            <ac:picMk id="49" creationId="{574FAE5E-3129-479C-9A46-B984C8216AF7}"/>
          </ac:picMkLst>
        </pc:picChg>
        <pc:picChg chg="mod">
          <ac:chgData name="서 승혁" userId="888e6bb8cf258a7a" providerId="LiveId" clId="{1E8C4BFF-0F7B-43D1-8CB3-4233BCF9C55E}" dt="2019-11-29T02:47:42.101" v="373" actId="2711"/>
          <ac:picMkLst>
            <pc:docMk/>
            <pc:sldMk cId="2792668045" sldId="259"/>
            <ac:picMk id="50" creationId="{5A6250A2-0969-40C6-972C-5ADF74C7B03D}"/>
          </ac:picMkLst>
        </pc:picChg>
        <pc:picChg chg="mod">
          <ac:chgData name="서 승혁" userId="888e6bb8cf258a7a" providerId="LiveId" clId="{1E8C4BFF-0F7B-43D1-8CB3-4233BCF9C55E}" dt="2019-11-29T02:48:04.165" v="380" actId="1036"/>
          <ac:picMkLst>
            <pc:docMk/>
            <pc:sldMk cId="2792668045" sldId="259"/>
            <ac:picMk id="51" creationId="{9A6489D0-4270-41B7-8814-B19D5DD5D823}"/>
          </ac:picMkLst>
        </pc:picChg>
        <pc:picChg chg="mod">
          <ac:chgData name="서 승혁" userId="888e6bb8cf258a7a" providerId="LiveId" clId="{1E8C4BFF-0F7B-43D1-8CB3-4233BCF9C55E}" dt="2019-11-29T02:48:06.500" v="381" actId="1036"/>
          <ac:picMkLst>
            <pc:docMk/>
            <pc:sldMk cId="2792668045" sldId="259"/>
            <ac:picMk id="52" creationId="{837868EA-D80E-4337-B9E3-72D64A21004B}"/>
          </ac:picMkLst>
        </pc:picChg>
        <pc:picChg chg="mod">
          <ac:chgData name="서 승혁" userId="888e6bb8cf258a7a" providerId="LiveId" clId="{1E8C4BFF-0F7B-43D1-8CB3-4233BCF9C55E}" dt="2019-11-29T02:32:45.191" v="238" actId="1038"/>
          <ac:picMkLst>
            <pc:docMk/>
            <pc:sldMk cId="2792668045" sldId="259"/>
            <ac:picMk id="60" creationId="{5BD82EA0-DF2B-4CAE-87F8-4AAF737A2F8E}"/>
          </ac:picMkLst>
        </pc:picChg>
        <pc:picChg chg="mod">
          <ac:chgData name="서 승혁" userId="888e6bb8cf258a7a" providerId="LiveId" clId="{1E8C4BFF-0F7B-43D1-8CB3-4233BCF9C55E}" dt="2019-11-29T02:32:21.572" v="167" actId="1038"/>
          <ac:picMkLst>
            <pc:docMk/>
            <pc:sldMk cId="2792668045" sldId="259"/>
            <ac:picMk id="61" creationId="{28545A6E-3202-4A40-86C6-DF10F34C1EDD}"/>
          </ac:picMkLst>
        </pc:picChg>
        <pc:picChg chg="mod">
          <ac:chgData name="서 승혁" userId="888e6bb8cf258a7a" providerId="LiveId" clId="{1E8C4BFF-0F7B-43D1-8CB3-4233BCF9C55E}" dt="2019-11-29T02:31:19.542" v="119" actId="14100"/>
          <ac:picMkLst>
            <pc:docMk/>
            <pc:sldMk cId="2792668045" sldId="259"/>
            <ac:picMk id="62" creationId="{AF99CFEB-3D69-4957-B53B-3D2FF07487E2}"/>
          </ac:picMkLst>
        </pc:picChg>
      </pc:sldChg>
      <pc:sldChg chg="addSp delSp modSp addAnim delAnim">
        <pc:chgData name="서 승혁" userId="888e6bb8cf258a7a" providerId="LiveId" clId="{1E8C4BFF-0F7B-43D1-8CB3-4233BCF9C55E}" dt="2019-11-29T03:18:00.961" v="679" actId="1037"/>
        <pc:sldMkLst>
          <pc:docMk/>
          <pc:sldMk cId="718265882" sldId="260"/>
        </pc:sldMkLst>
        <pc:spChg chg="mod">
          <ac:chgData name="서 승혁" userId="888e6bb8cf258a7a" providerId="LiveId" clId="{1E8C4BFF-0F7B-43D1-8CB3-4233BCF9C55E}" dt="2019-11-29T03:17:39.221" v="666" actId="2711"/>
          <ac:spMkLst>
            <pc:docMk/>
            <pc:sldMk cId="718265882" sldId="260"/>
            <ac:spMk id="52" creationId="{97CE336F-4DFE-4821-A565-0463AB1BA95C}"/>
          </ac:spMkLst>
        </pc:spChg>
        <pc:spChg chg="add del mod">
          <ac:chgData name="서 승혁" userId="888e6bb8cf258a7a" providerId="LiveId" clId="{1E8C4BFF-0F7B-43D1-8CB3-4233BCF9C55E}" dt="2019-11-29T03:17:31.150" v="664" actId="1037"/>
          <ac:spMkLst>
            <pc:docMk/>
            <pc:sldMk cId="718265882" sldId="260"/>
            <ac:spMk id="55" creationId="{DB8019AA-5E52-4602-8C8E-3E4F893A7FEA}"/>
          </ac:spMkLst>
        </pc:spChg>
        <pc:spChg chg="mod">
          <ac:chgData name="서 승혁" userId="888e6bb8cf258a7a" providerId="LiveId" clId="{1E8C4BFF-0F7B-43D1-8CB3-4233BCF9C55E}" dt="2019-11-29T03:18:00.961" v="679" actId="1037"/>
          <ac:spMkLst>
            <pc:docMk/>
            <pc:sldMk cId="718265882" sldId="260"/>
            <ac:spMk id="56" creationId="{12F55EE1-3114-4559-94D5-81169A549B22}"/>
          </ac:spMkLst>
        </pc:spChg>
        <pc:spChg chg="add del mod">
          <ac:chgData name="서 승혁" userId="888e6bb8cf258a7a" providerId="LiveId" clId="{1E8C4BFF-0F7B-43D1-8CB3-4233BCF9C55E}" dt="2019-11-29T03:17:31.150" v="664" actId="1037"/>
          <ac:spMkLst>
            <pc:docMk/>
            <pc:sldMk cId="718265882" sldId="260"/>
            <ac:spMk id="57" creationId="{2A219D17-2AFE-4780-BD44-407D551584D2}"/>
          </ac:spMkLst>
        </pc:spChg>
        <pc:spChg chg="mod">
          <ac:chgData name="서 승혁" userId="888e6bb8cf258a7a" providerId="LiveId" clId="{1E8C4BFF-0F7B-43D1-8CB3-4233BCF9C55E}" dt="2019-11-29T03:18:00.961" v="679" actId="1037"/>
          <ac:spMkLst>
            <pc:docMk/>
            <pc:sldMk cId="718265882" sldId="260"/>
            <ac:spMk id="58" creationId="{20EAC450-F55A-4661-BFB8-95D294F30311}"/>
          </ac:spMkLst>
        </pc:spChg>
        <pc:spChg chg="mod">
          <ac:chgData name="서 승혁" userId="888e6bb8cf258a7a" providerId="LiveId" clId="{1E8C4BFF-0F7B-43D1-8CB3-4233BCF9C55E}" dt="2019-11-29T03:18:00.961" v="679" actId="1037"/>
          <ac:spMkLst>
            <pc:docMk/>
            <pc:sldMk cId="718265882" sldId="260"/>
            <ac:spMk id="59" creationId="{8DF1CB50-2589-4034-B14A-D78B36332759}"/>
          </ac:spMkLst>
        </pc:spChg>
        <pc:spChg chg="mod">
          <ac:chgData name="서 승혁" userId="888e6bb8cf258a7a" providerId="LiveId" clId="{1E8C4BFF-0F7B-43D1-8CB3-4233BCF9C55E}" dt="2019-11-29T03:18:00.961" v="679" actId="1037"/>
          <ac:spMkLst>
            <pc:docMk/>
            <pc:sldMk cId="718265882" sldId="260"/>
            <ac:spMk id="60" creationId="{1353B7A5-894E-442D-B22B-CF293D4CC93C}"/>
          </ac:spMkLst>
        </pc:spChg>
        <pc:spChg chg="add del mod">
          <ac:chgData name="서 승혁" userId="888e6bb8cf258a7a" providerId="LiveId" clId="{1E8C4BFF-0F7B-43D1-8CB3-4233BCF9C55E}" dt="2019-11-29T03:17:31.150" v="664" actId="1037"/>
          <ac:spMkLst>
            <pc:docMk/>
            <pc:sldMk cId="718265882" sldId="260"/>
            <ac:spMk id="79" creationId="{FFB23ADD-B1BC-42D2-BBEF-68E60CFF22F0}"/>
          </ac:spMkLst>
        </pc:spChg>
        <pc:picChg chg="mod">
          <ac:chgData name="서 승혁" userId="888e6bb8cf258a7a" providerId="LiveId" clId="{1E8C4BFF-0F7B-43D1-8CB3-4233BCF9C55E}" dt="2019-11-29T03:17:44.942" v="668" actId="1076"/>
          <ac:picMkLst>
            <pc:docMk/>
            <pc:sldMk cId="718265882" sldId="260"/>
            <ac:picMk id="73" creationId="{4E907FC2-6290-410E-A450-899F305F19FA}"/>
          </ac:picMkLst>
        </pc:picChg>
      </pc:sldChg>
      <pc:sldChg chg="modSp">
        <pc:chgData name="서 승혁" userId="888e6bb8cf258a7a" providerId="LiveId" clId="{1E8C4BFF-0F7B-43D1-8CB3-4233BCF9C55E}" dt="2019-11-29T02:27:16.191" v="80" actId="2711"/>
        <pc:sldMkLst>
          <pc:docMk/>
          <pc:sldMk cId="1130708645" sldId="262"/>
        </pc:sldMkLst>
        <pc:spChg chg="mod">
          <ac:chgData name="서 승혁" userId="888e6bb8cf258a7a" providerId="LiveId" clId="{1E8C4BFF-0F7B-43D1-8CB3-4233BCF9C55E}" dt="2019-11-29T02:27:16.191" v="80" actId="2711"/>
          <ac:spMkLst>
            <pc:docMk/>
            <pc:sldMk cId="1130708645" sldId="262"/>
            <ac:spMk id="3" creationId="{2893B48D-2DEC-423A-B6D5-3D1B732F1425}"/>
          </ac:spMkLst>
        </pc:spChg>
        <pc:spChg chg="mod">
          <ac:chgData name="서 승혁" userId="888e6bb8cf258a7a" providerId="LiveId" clId="{1E8C4BFF-0F7B-43D1-8CB3-4233BCF9C55E}" dt="2019-11-29T02:26:09.169" v="69" actId="1035"/>
          <ac:spMkLst>
            <pc:docMk/>
            <pc:sldMk cId="1130708645" sldId="262"/>
            <ac:spMk id="187" creationId="{6A9DA385-A0F9-4C48-A04A-46026F74282A}"/>
          </ac:spMkLst>
        </pc:spChg>
        <pc:spChg chg="mod">
          <ac:chgData name="서 승혁" userId="888e6bb8cf258a7a" providerId="LiveId" clId="{1E8C4BFF-0F7B-43D1-8CB3-4233BCF9C55E}" dt="2019-11-29T02:26:09.169" v="69" actId="1035"/>
          <ac:spMkLst>
            <pc:docMk/>
            <pc:sldMk cId="1130708645" sldId="262"/>
            <ac:spMk id="194" creationId="{82F612FD-8926-473C-9A64-BD617460515A}"/>
          </ac:spMkLst>
        </pc:spChg>
        <pc:spChg chg="mod">
          <ac:chgData name="서 승혁" userId="888e6bb8cf258a7a" providerId="LiveId" clId="{1E8C4BFF-0F7B-43D1-8CB3-4233BCF9C55E}" dt="2019-11-29T02:26:09.169" v="69" actId="1035"/>
          <ac:spMkLst>
            <pc:docMk/>
            <pc:sldMk cId="1130708645" sldId="262"/>
            <ac:spMk id="199" creationId="{54E22C20-B70B-4732-9455-DB21E5216C03}"/>
          </ac:spMkLst>
        </pc:spChg>
        <pc:spChg chg="mod">
          <ac:chgData name="서 승혁" userId="888e6bb8cf258a7a" providerId="LiveId" clId="{1E8C4BFF-0F7B-43D1-8CB3-4233BCF9C55E}" dt="2019-11-29T02:26:09.169" v="69" actId="1035"/>
          <ac:spMkLst>
            <pc:docMk/>
            <pc:sldMk cId="1130708645" sldId="262"/>
            <ac:spMk id="208" creationId="{928EE0CB-B824-4691-AEF3-9EBE3410774B}"/>
          </ac:spMkLst>
        </pc:spChg>
      </pc:sldChg>
      <pc:sldChg chg="modSp">
        <pc:chgData name="서 승혁" userId="888e6bb8cf258a7a" providerId="LiveId" clId="{1E8C4BFF-0F7B-43D1-8CB3-4233BCF9C55E}" dt="2019-11-29T02:26:19.887" v="74" actId="1038"/>
        <pc:sldMkLst>
          <pc:docMk/>
          <pc:sldMk cId="3507716921" sldId="263"/>
        </pc:sldMkLst>
        <pc:spChg chg="mod ord">
          <ac:chgData name="서 승혁" userId="888e6bb8cf258a7a" providerId="LiveId" clId="{1E8C4BFF-0F7B-43D1-8CB3-4233BCF9C55E}" dt="2019-11-29T02:26:19.887" v="74" actId="1038"/>
          <ac:spMkLst>
            <pc:docMk/>
            <pc:sldMk cId="3507716921" sldId="263"/>
            <ac:spMk id="19" creationId="{8A3F0DA8-61C7-441C-986E-C0C744CB0A3D}"/>
          </ac:spMkLst>
        </pc:spChg>
        <pc:spChg chg="mod ord">
          <ac:chgData name="서 승혁" userId="888e6bb8cf258a7a" providerId="LiveId" clId="{1E8C4BFF-0F7B-43D1-8CB3-4233BCF9C55E}" dt="2019-11-29T02:22:38.980" v="46" actId="1038"/>
          <ac:spMkLst>
            <pc:docMk/>
            <pc:sldMk cId="3507716921" sldId="263"/>
            <ac:spMk id="20" creationId="{5BCD8E77-FAFA-426A-B825-84D30847EB20}"/>
          </ac:spMkLst>
        </pc:spChg>
      </pc:sldChg>
      <pc:sldChg chg="modSp">
        <pc:chgData name="서 승혁" userId="888e6bb8cf258a7a" providerId="LiveId" clId="{1E8C4BFF-0F7B-43D1-8CB3-4233BCF9C55E}" dt="2019-11-29T02:27:27.601" v="81" actId="2711"/>
        <pc:sldMkLst>
          <pc:docMk/>
          <pc:sldMk cId="2724134944" sldId="265"/>
        </pc:sldMkLst>
        <pc:spChg chg="mod">
          <ac:chgData name="서 승혁" userId="888e6bb8cf258a7a" providerId="LiveId" clId="{1E8C4BFF-0F7B-43D1-8CB3-4233BCF9C55E}" dt="2019-11-29T02:27:27.601" v="81" actId="2711"/>
          <ac:spMkLst>
            <pc:docMk/>
            <pc:sldMk cId="2724134944" sldId="265"/>
            <ac:spMk id="3" creationId="{2893B48D-2DEC-423A-B6D5-3D1B732F1425}"/>
          </ac:spMkLst>
        </pc:spChg>
      </pc:sldChg>
      <pc:sldChg chg="modSp modAnim">
        <pc:chgData name="서 승혁" userId="888e6bb8cf258a7a" providerId="LiveId" clId="{1E8C4BFF-0F7B-43D1-8CB3-4233BCF9C55E}" dt="2019-11-29T03:22:02.317" v="705"/>
        <pc:sldMkLst>
          <pc:docMk/>
          <pc:sldMk cId="996169922" sldId="269"/>
        </pc:sldMkLst>
        <pc:spChg chg="mod">
          <ac:chgData name="서 승혁" userId="888e6bb8cf258a7a" providerId="LiveId" clId="{1E8C4BFF-0F7B-43D1-8CB3-4233BCF9C55E}" dt="2019-11-29T03:20:56.190" v="699" actId="1036"/>
          <ac:spMkLst>
            <pc:docMk/>
            <pc:sldMk cId="996169922" sldId="269"/>
            <ac:spMk id="13" creationId="{982993CB-2C37-43C4-94B2-EA603078A9AF}"/>
          </ac:spMkLst>
        </pc:spChg>
        <pc:spChg chg="mod">
          <ac:chgData name="서 승혁" userId="888e6bb8cf258a7a" providerId="LiveId" clId="{1E8C4BFF-0F7B-43D1-8CB3-4233BCF9C55E}" dt="2019-11-29T03:19:19.908" v="684" actId="2711"/>
          <ac:spMkLst>
            <pc:docMk/>
            <pc:sldMk cId="996169922" sldId="269"/>
            <ac:spMk id="14" creationId="{FE89D76C-6F5F-4FF9-8CC6-2505DEB58E20}"/>
          </ac:spMkLst>
        </pc:spChg>
        <pc:spChg chg="mod">
          <ac:chgData name="서 승혁" userId="888e6bb8cf258a7a" providerId="LiveId" clId="{1E8C4BFF-0F7B-43D1-8CB3-4233BCF9C55E}" dt="2019-11-29T03:19:19.908" v="684" actId="2711"/>
          <ac:spMkLst>
            <pc:docMk/>
            <pc:sldMk cId="996169922" sldId="269"/>
            <ac:spMk id="15" creationId="{00BD8F2E-87F5-4D1E-A3E8-7697C4F5ADF0}"/>
          </ac:spMkLst>
        </pc:spChg>
        <pc:spChg chg="mod">
          <ac:chgData name="서 승혁" userId="888e6bb8cf258a7a" providerId="LiveId" clId="{1E8C4BFF-0F7B-43D1-8CB3-4233BCF9C55E}" dt="2019-11-29T03:19:19.908" v="684" actId="2711"/>
          <ac:spMkLst>
            <pc:docMk/>
            <pc:sldMk cId="996169922" sldId="269"/>
            <ac:spMk id="17" creationId="{89889AFC-EC1A-4B52-A692-24195973963D}"/>
          </ac:spMkLst>
        </pc:spChg>
      </pc:sldChg>
      <pc:sldChg chg="modSp">
        <pc:chgData name="서 승혁" userId="888e6bb8cf258a7a" providerId="LiveId" clId="{1E8C4BFF-0F7B-43D1-8CB3-4233BCF9C55E}" dt="2019-11-29T02:49:40.020" v="404" actId="1037"/>
        <pc:sldMkLst>
          <pc:docMk/>
          <pc:sldMk cId="3456750731" sldId="270"/>
        </pc:sldMkLst>
        <pc:spChg chg="mod">
          <ac:chgData name="서 승혁" userId="888e6bb8cf258a7a" providerId="LiveId" clId="{1E8C4BFF-0F7B-43D1-8CB3-4233BCF9C55E}" dt="2019-11-29T02:49:03.724" v="393" actId="2711"/>
          <ac:spMkLst>
            <pc:docMk/>
            <pc:sldMk cId="3456750731" sldId="270"/>
            <ac:spMk id="14" creationId="{29E3EE61-7451-4090-B1D0-A8B2D7568A37}"/>
          </ac:spMkLst>
        </pc:spChg>
        <pc:spChg chg="mod">
          <ac:chgData name="서 승혁" userId="888e6bb8cf258a7a" providerId="LiveId" clId="{1E8C4BFF-0F7B-43D1-8CB3-4233BCF9C55E}" dt="2019-11-29T02:49:03.724" v="393" actId="2711"/>
          <ac:spMkLst>
            <pc:docMk/>
            <pc:sldMk cId="3456750731" sldId="270"/>
            <ac:spMk id="15" creationId="{BE50CD0E-1096-4143-8D68-3E0EC7779927}"/>
          </ac:spMkLst>
        </pc:spChg>
        <pc:spChg chg="mod">
          <ac:chgData name="서 승혁" userId="888e6bb8cf258a7a" providerId="LiveId" clId="{1E8C4BFF-0F7B-43D1-8CB3-4233BCF9C55E}" dt="2019-11-29T02:49:03.724" v="393" actId="2711"/>
          <ac:spMkLst>
            <pc:docMk/>
            <pc:sldMk cId="3456750731" sldId="270"/>
            <ac:spMk id="16" creationId="{B29658AD-C5C7-4ECC-B48B-69DCC3D7CB5F}"/>
          </ac:spMkLst>
        </pc:spChg>
        <pc:spChg chg="mod">
          <ac:chgData name="서 승혁" userId="888e6bb8cf258a7a" providerId="LiveId" clId="{1E8C4BFF-0F7B-43D1-8CB3-4233BCF9C55E}" dt="2019-11-29T02:49:40.020" v="404" actId="1037"/>
          <ac:spMkLst>
            <pc:docMk/>
            <pc:sldMk cId="3456750731" sldId="270"/>
            <ac:spMk id="39" creationId="{7E3080A3-56F9-4461-9609-16EA6CE59637}"/>
          </ac:spMkLst>
        </pc:spChg>
        <pc:spChg chg="mod">
          <ac:chgData name="서 승혁" userId="888e6bb8cf258a7a" providerId="LiveId" clId="{1E8C4BFF-0F7B-43D1-8CB3-4233BCF9C55E}" dt="2019-11-29T02:49:40.020" v="404" actId="1037"/>
          <ac:spMkLst>
            <pc:docMk/>
            <pc:sldMk cId="3456750731" sldId="270"/>
            <ac:spMk id="40" creationId="{65D0D795-BA29-4456-911B-F6FD5F088338}"/>
          </ac:spMkLst>
        </pc:spChg>
        <pc:spChg chg="mod">
          <ac:chgData name="서 승혁" userId="888e6bb8cf258a7a" providerId="LiveId" clId="{1E8C4BFF-0F7B-43D1-8CB3-4233BCF9C55E}" dt="2019-11-29T02:49:40.020" v="404" actId="1037"/>
          <ac:spMkLst>
            <pc:docMk/>
            <pc:sldMk cId="3456750731" sldId="270"/>
            <ac:spMk id="41" creationId="{D0A4F09B-B7B8-4E8E-B660-69ECA1045FA6}"/>
          </ac:spMkLst>
        </pc:spChg>
        <pc:spChg chg="mod">
          <ac:chgData name="서 승혁" userId="888e6bb8cf258a7a" providerId="LiveId" clId="{1E8C4BFF-0F7B-43D1-8CB3-4233BCF9C55E}" dt="2019-11-29T02:49:40.020" v="404" actId="1037"/>
          <ac:spMkLst>
            <pc:docMk/>
            <pc:sldMk cId="3456750731" sldId="270"/>
            <ac:spMk id="42" creationId="{12DF3834-6A3B-43F5-BC7E-AF66118768DA}"/>
          </ac:spMkLst>
        </pc:spChg>
        <pc:spChg chg="mod">
          <ac:chgData name="서 승혁" userId="888e6bb8cf258a7a" providerId="LiveId" clId="{1E8C4BFF-0F7B-43D1-8CB3-4233BCF9C55E}" dt="2019-11-29T02:49:40.020" v="404" actId="1037"/>
          <ac:spMkLst>
            <pc:docMk/>
            <pc:sldMk cId="3456750731" sldId="270"/>
            <ac:spMk id="43" creationId="{B8A161F8-7B5D-42AC-B848-559015287C58}"/>
          </ac:spMkLst>
        </pc:spChg>
        <pc:spChg chg="mod">
          <ac:chgData name="서 승혁" userId="888e6bb8cf258a7a" providerId="LiveId" clId="{1E8C4BFF-0F7B-43D1-8CB3-4233BCF9C55E}" dt="2019-11-29T02:49:40.020" v="404" actId="1037"/>
          <ac:spMkLst>
            <pc:docMk/>
            <pc:sldMk cId="3456750731" sldId="270"/>
            <ac:spMk id="45" creationId="{C8495D12-7614-4773-87CF-EA37A821321B}"/>
          </ac:spMkLst>
        </pc:spChg>
        <pc:spChg chg="mod">
          <ac:chgData name="서 승혁" userId="888e6bb8cf258a7a" providerId="LiveId" clId="{1E8C4BFF-0F7B-43D1-8CB3-4233BCF9C55E}" dt="2019-11-29T02:49:40.020" v="404" actId="1037"/>
          <ac:spMkLst>
            <pc:docMk/>
            <pc:sldMk cId="3456750731" sldId="270"/>
            <ac:spMk id="46" creationId="{BBAACB28-A1A6-445B-BA97-7CBB19218262}"/>
          </ac:spMkLst>
        </pc:spChg>
        <pc:spChg chg="mod">
          <ac:chgData name="서 승혁" userId="888e6bb8cf258a7a" providerId="LiveId" clId="{1E8C4BFF-0F7B-43D1-8CB3-4233BCF9C55E}" dt="2019-11-29T02:49:40.020" v="404" actId="1037"/>
          <ac:spMkLst>
            <pc:docMk/>
            <pc:sldMk cId="3456750731" sldId="270"/>
            <ac:spMk id="47" creationId="{82A83C9E-A4F4-4EA8-B592-6BB03CD3FD92}"/>
          </ac:spMkLst>
        </pc:spChg>
      </pc:sldChg>
      <pc:sldChg chg="modSp">
        <pc:chgData name="서 승혁" userId="888e6bb8cf258a7a" providerId="LiveId" clId="{1E8C4BFF-0F7B-43D1-8CB3-4233BCF9C55E}" dt="2019-11-29T03:23:48.934" v="713" actId="207"/>
        <pc:sldMkLst>
          <pc:docMk/>
          <pc:sldMk cId="943323624" sldId="272"/>
        </pc:sldMkLst>
        <pc:spChg chg="mod">
          <ac:chgData name="서 승혁" userId="888e6bb8cf258a7a" providerId="LiveId" clId="{1E8C4BFF-0F7B-43D1-8CB3-4233BCF9C55E}" dt="2019-11-29T03:23:48.934" v="713" actId="207"/>
          <ac:spMkLst>
            <pc:docMk/>
            <pc:sldMk cId="943323624" sldId="272"/>
            <ac:spMk id="4" creationId="{A6E38032-6540-435E-B113-5DCE0BC627F3}"/>
          </ac:spMkLst>
        </pc:spChg>
        <pc:spChg chg="mod">
          <ac:chgData name="서 승혁" userId="888e6bb8cf258a7a" providerId="LiveId" clId="{1E8C4BFF-0F7B-43D1-8CB3-4233BCF9C55E}" dt="2019-11-29T03:23:39.772" v="712" actId="207"/>
          <ac:spMkLst>
            <pc:docMk/>
            <pc:sldMk cId="943323624" sldId="272"/>
            <ac:spMk id="15" creationId="{AE90891A-A38C-4C02-9BF6-3A5663B65D65}"/>
          </ac:spMkLst>
        </pc:spChg>
      </pc:sldChg>
      <pc:sldChg chg="modSp">
        <pc:chgData name="서 승혁" userId="888e6bb8cf258a7a" providerId="LiveId" clId="{1E8C4BFF-0F7B-43D1-8CB3-4233BCF9C55E}" dt="2019-11-29T03:26:01.608" v="720" actId="1076"/>
        <pc:sldMkLst>
          <pc:docMk/>
          <pc:sldMk cId="253666675" sldId="274"/>
        </pc:sldMkLst>
        <pc:spChg chg="mod">
          <ac:chgData name="서 승혁" userId="888e6bb8cf258a7a" providerId="LiveId" clId="{1E8C4BFF-0F7B-43D1-8CB3-4233BCF9C55E}" dt="2019-11-29T03:25:26.058" v="714" actId="2711"/>
          <ac:spMkLst>
            <pc:docMk/>
            <pc:sldMk cId="253666675" sldId="274"/>
            <ac:spMk id="12" creationId="{27B645AA-373E-4B19-A030-260D4B557E3E}"/>
          </ac:spMkLst>
        </pc:spChg>
        <pc:spChg chg="mod">
          <ac:chgData name="서 승혁" userId="888e6bb8cf258a7a" providerId="LiveId" clId="{1E8C4BFF-0F7B-43D1-8CB3-4233BCF9C55E}" dt="2019-11-29T03:25:56.339" v="718" actId="1076"/>
          <ac:spMkLst>
            <pc:docMk/>
            <pc:sldMk cId="253666675" sldId="274"/>
            <ac:spMk id="13" creationId="{376167E8-3C45-4D28-825C-D0013AE0E56A}"/>
          </ac:spMkLst>
        </pc:spChg>
        <pc:spChg chg="mod">
          <ac:chgData name="서 승혁" userId="888e6bb8cf258a7a" providerId="LiveId" clId="{1E8C4BFF-0F7B-43D1-8CB3-4233BCF9C55E}" dt="2019-11-29T03:25:26.058" v="714" actId="2711"/>
          <ac:spMkLst>
            <pc:docMk/>
            <pc:sldMk cId="253666675" sldId="274"/>
            <ac:spMk id="14" creationId="{6A4B23C7-B58A-489D-BF4A-10C8826B9637}"/>
          </ac:spMkLst>
        </pc:spChg>
        <pc:spChg chg="mod">
          <ac:chgData name="서 승혁" userId="888e6bb8cf258a7a" providerId="LiveId" clId="{1E8C4BFF-0F7B-43D1-8CB3-4233BCF9C55E}" dt="2019-11-29T03:26:01.608" v="720" actId="1076"/>
          <ac:spMkLst>
            <pc:docMk/>
            <pc:sldMk cId="253666675" sldId="274"/>
            <ac:spMk id="15" creationId="{C463F09D-0C02-4C48-AE8F-76166256F1DE}"/>
          </ac:spMkLst>
        </pc:sp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5" creationId="{1B65BA2D-C69A-4B26-92B9-AD89DC92E690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6" creationId="{ED27818C-C1BB-41D8-8273-D9527BA110A5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7" creationId="{90501694-B205-454E-A145-1D4E946D9416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8" creationId="{849B6370-1DF0-405D-AB1C-FA7F65F7D8DF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9" creationId="{05D09710-4A2C-40C4-B114-CF3573246360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10" creationId="{5DF95C3B-EBFF-4C32-B9DA-44BE16BC7540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11" creationId="{999A46AA-EE0C-48E7-8C4A-0020D7E44081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17" creationId="{8D4EBC58-D0D7-4AFF-A266-206FEDE646DF}"/>
          </ac:picMkLst>
        </pc:picChg>
        <pc:picChg chg="mod">
          <ac:chgData name="서 승혁" userId="888e6bb8cf258a7a" providerId="LiveId" clId="{1E8C4BFF-0F7B-43D1-8CB3-4233BCF9C55E}" dt="2019-11-29T03:25:45.072" v="716" actId="1036"/>
          <ac:picMkLst>
            <pc:docMk/>
            <pc:sldMk cId="253666675" sldId="274"/>
            <ac:picMk id="18" creationId="{B7EDFD72-B0A0-486F-ABB1-596F1565F410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19" creationId="{9A4F7807-EC14-42A3-8FA5-09123C7D46E5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20" creationId="{B6728A46-E954-486C-8A92-A8E6C48FC2AE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21" creationId="{094ED9F3-5221-4E50-B55E-8C5BF106DC8F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24" creationId="{8227246B-D4EE-4FF5-AE86-CBA4B5FEECCB}"/>
          </ac:picMkLst>
        </pc:picChg>
        <pc:picChg chg="mod">
          <ac:chgData name="서 승혁" userId="888e6bb8cf258a7a" providerId="LiveId" clId="{1E8C4BFF-0F7B-43D1-8CB3-4233BCF9C55E}" dt="2019-11-29T03:25:26.058" v="714" actId="2711"/>
          <ac:picMkLst>
            <pc:docMk/>
            <pc:sldMk cId="253666675" sldId="274"/>
            <ac:picMk id="25" creationId="{974D1FB1-E928-44FE-B7F6-2C403C428F75}"/>
          </ac:picMkLst>
        </pc:picChg>
        <pc:cxnChg chg="mod">
          <ac:chgData name="서 승혁" userId="888e6bb8cf258a7a" providerId="LiveId" clId="{1E8C4BFF-0F7B-43D1-8CB3-4233BCF9C55E}" dt="2019-11-29T03:25:26.058" v="714" actId="2711"/>
          <ac:cxnSpMkLst>
            <pc:docMk/>
            <pc:sldMk cId="253666675" sldId="274"/>
            <ac:cxnSpMk id="3" creationId="{1C1DCF4E-2337-43D8-BF77-7C721F9B77D4}"/>
          </ac:cxnSpMkLst>
        </pc:cxnChg>
      </pc:sldChg>
      <pc:sldChg chg="addSp delSp modSp modAnim">
        <pc:chgData name="서 승혁" userId="888e6bb8cf258a7a" providerId="LiveId" clId="{1E8C4BFF-0F7B-43D1-8CB3-4233BCF9C55E}" dt="2019-11-29T03:16:59.379" v="644"/>
        <pc:sldMkLst>
          <pc:docMk/>
          <pc:sldMk cId="2679436978" sldId="275"/>
        </pc:sldMkLst>
        <pc:spChg chg="mod">
          <ac:chgData name="서 승혁" userId="888e6bb8cf258a7a" providerId="LiveId" clId="{1E8C4BFF-0F7B-43D1-8CB3-4233BCF9C55E}" dt="2019-11-29T03:16:03.184" v="621" actId="1076"/>
          <ac:spMkLst>
            <pc:docMk/>
            <pc:sldMk cId="2679436978" sldId="275"/>
            <ac:spMk id="13" creationId="{9CB82C73-14E9-41D4-ACA4-A245523D7419}"/>
          </ac:spMkLst>
        </pc:spChg>
        <pc:spChg chg="mod">
          <ac:chgData name="서 승혁" userId="888e6bb8cf258a7a" providerId="LiveId" clId="{1E8C4BFF-0F7B-43D1-8CB3-4233BCF9C55E}" dt="2019-11-29T03:15:55.164" v="619" actId="14100"/>
          <ac:spMkLst>
            <pc:docMk/>
            <pc:sldMk cId="2679436978" sldId="275"/>
            <ac:spMk id="14" creationId="{83F0A6C7-AD04-4848-9EF9-A446EAF94A8B}"/>
          </ac:spMkLst>
        </pc:spChg>
        <pc:spChg chg="del">
          <ac:chgData name="서 승혁" userId="888e6bb8cf258a7a" providerId="LiveId" clId="{1E8C4BFF-0F7B-43D1-8CB3-4233BCF9C55E}" dt="2019-11-29T02:55:14.069" v="486" actId="478"/>
          <ac:spMkLst>
            <pc:docMk/>
            <pc:sldMk cId="2679436978" sldId="275"/>
            <ac:spMk id="15" creationId="{4B8321FE-80C5-49BC-8AC5-B5C4E0EEDD4C}"/>
          </ac:spMkLst>
        </pc:spChg>
        <pc:spChg chg="del">
          <ac:chgData name="서 승혁" userId="888e6bb8cf258a7a" providerId="LiveId" clId="{1E8C4BFF-0F7B-43D1-8CB3-4233BCF9C55E}" dt="2019-11-29T03:12:26.869" v="595" actId="478"/>
          <ac:spMkLst>
            <pc:docMk/>
            <pc:sldMk cId="2679436978" sldId="275"/>
            <ac:spMk id="16" creationId="{CF8A787F-8E86-4BE0-A2CD-BD3AA1B9279E}"/>
          </ac:spMkLst>
        </pc:spChg>
        <pc:spChg chg="del">
          <ac:chgData name="서 승혁" userId="888e6bb8cf258a7a" providerId="LiveId" clId="{1E8C4BFF-0F7B-43D1-8CB3-4233BCF9C55E}" dt="2019-11-29T02:54:54.661" v="482" actId="478"/>
          <ac:spMkLst>
            <pc:docMk/>
            <pc:sldMk cId="2679436978" sldId="275"/>
            <ac:spMk id="17" creationId="{D7862B5A-9E68-406F-93C9-F942258DA45F}"/>
          </ac:spMkLst>
        </pc:spChg>
        <pc:spChg chg="add mod">
          <ac:chgData name="서 승혁" userId="888e6bb8cf258a7a" providerId="LiveId" clId="{1E8C4BFF-0F7B-43D1-8CB3-4233BCF9C55E}" dt="2019-11-29T03:16:27.191" v="633" actId="1037"/>
          <ac:spMkLst>
            <pc:docMk/>
            <pc:sldMk cId="2679436978" sldId="275"/>
            <ac:spMk id="18" creationId="{B1D0D725-960A-46D1-8866-0EF29DA65857}"/>
          </ac:spMkLst>
        </pc:spChg>
        <pc:spChg chg="del">
          <ac:chgData name="서 승혁" userId="888e6bb8cf258a7a" providerId="LiveId" clId="{1E8C4BFF-0F7B-43D1-8CB3-4233BCF9C55E}" dt="2019-11-29T03:16:54.246" v="636" actId="478"/>
          <ac:spMkLst>
            <pc:docMk/>
            <pc:sldMk cId="2679436978" sldId="275"/>
            <ac:spMk id="20" creationId="{F29E7A25-F7B9-405D-8452-1D974D557695}"/>
          </ac:spMkLst>
        </pc:spChg>
        <pc:spChg chg="add mod">
          <ac:chgData name="서 승혁" userId="888e6bb8cf258a7a" providerId="LiveId" clId="{1E8C4BFF-0F7B-43D1-8CB3-4233BCF9C55E}" dt="2019-11-29T03:16:27.191" v="633" actId="1037"/>
          <ac:spMkLst>
            <pc:docMk/>
            <pc:sldMk cId="2679436978" sldId="275"/>
            <ac:spMk id="21" creationId="{3AFE39D0-3311-419C-A214-DA2D003FB89E}"/>
          </ac:spMkLst>
        </pc:spChg>
        <pc:spChg chg="add mod">
          <ac:chgData name="서 승혁" userId="888e6bb8cf258a7a" providerId="LiveId" clId="{1E8C4BFF-0F7B-43D1-8CB3-4233BCF9C55E}" dt="2019-11-29T03:16:27.191" v="633" actId="1037"/>
          <ac:spMkLst>
            <pc:docMk/>
            <pc:sldMk cId="2679436978" sldId="275"/>
            <ac:spMk id="22" creationId="{168E46D8-29F5-44BF-9AE9-4736B9DE050E}"/>
          </ac:spMkLst>
        </pc:spChg>
        <pc:spChg chg="add del">
          <ac:chgData name="서 승혁" userId="888e6bb8cf258a7a" providerId="LiveId" clId="{1E8C4BFF-0F7B-43D1-8CB3-4233BCF9C55E}" dt="2019-11-29T03:16:52.869" v="635"/>
          <ac:spMkLst>
            <pc:docMk/>
            <pc:sldMk cId="2679436978" sldId="275"/>
            <ac:spMk id="23" creationId="{B28D9B67-CDB1-4749-BB63-0E2FA38B7431}"/>
          </ac:spMkLst>
        </pc:spChg>
        <pc:spChg chg="add mod">
          <ac:chgData name="서 승혁" userId="888e6bb8cf258a7a" providerId="LiveId" clId="{1E8C4BFF-0F7B-43D1-8CB3-4233BCF9C55E}" dt="2019-11-29T03:16:59.379" v="644"/>
          <ac:spMkLst>
            <pc:docMk/>
            <pc:sldMk cId="2679436978" sldId="275"/>
            <ac:spMk id="24" creationId="{8E3FDA39-F51B-4067-AE37-7F48568382F5}"/>
          </ac:spMkLst>
        </pc:spChg>
        <pc:picChg chg="mod ord">
          <ac:chgData name="서 승혁" userId="888e6bb8cf258a7a" providerId="LiveId" clId="{1E8C4BFF-0F7B-43D1-8CB3-4233BCF9C55E}" dt="2019-11-29T03:12:30.237" v="596" actId="1076"/>
          <ac:picMkLst>
            <pc:docMk/>
            <pc:sldMk cId="2679436978" sldId="275"/>
            <ac:picMk id="9" creationId="{A4D62393-DE7E-4E95-8494-B28A896D6987}"/>
          </ac:picMkLst>
        </pc:picChg>
        <pc:picChg chg="mod">
          <ac:chgData name="서 승혁" userId="888e6bb8cf258a7a" providerId="LiveId" clId="{1E8C4BFF-0F7B-43D1-8CB3-4233BCF9C55E}" dt="2019-11-29T03:10:01.965" v="577" actId="1076"/>
          <ac:picMkLst>
            <pc:docMk/>
            <pc:sldMk cId="2679436978" sldId="275"/>
            <ac:picMk id="10" creationId="{2D687F63-04CD-4D2B-8A82-E52A70C111E4}"/>
          </ac:picMkLst>
        </pc:picChg>
        <pc:picChg chg="mod">
          <ac:chgData name="서 승혁" userId="888e6bb8cf258a7a" providerId="LiveId" clId="{1E8C4BFF-0F7B-43D1-8CB3-4233BCF9C55E}" dt="2019-11-29T03:10:01.965" v="577" actId="1076"/>
          <ac:picMkLst>
            <pc:docMk/>
            <pc:sldMk cId="2679436978" sldId="275"/>
            <ac:picMk id="11" creationId="{4AC7A012-79FF-49A9-83A7-BA1F66F50A89}"/>
          </ac:picMkLst>
        </pc:picChg>
        <pc:picChg chg="mod">
          <ac:chgData name="서 승혁" userId="888e6bb8cf258a7a" providerId="LiveId" clId="{1E8C4BFF-0F7B-43D1-8CB3-4233BCF9C55E}" dt="2019-11-29T03:10:01.965" v="577" actId="1076"/>
          <ac:picMkLst>
            <pc:docMk/>
            <pc:sldMk cId="2679436978" sldId="275"/>
            <ac:picMk id="12" creationId="{4718057A-94EC-4D30-AC95-38ED3028903B}"/>
          </ac:picMkLst>
        </pc:picChg>
      </pc:sldChg>
      <pc:sldChg chg="addSp delSp modSp addAnim delAnim modAnim">
        <pc:chgData name="서 승혁" userId="888e6bb8cf258a7a" providerId="LiveId" clId="{1E8C4BFF-0F7B-43D1-8CB3-4233BCF9C55E}" dt="2019-11-29T03:45:05.342" v="881" actId="1038"/>
        <pc:sldMkLst>
          <pc:docMk/>
          <pc:sldMk cId="635094112" sldId="276"/>
        </pc:sldMkLst>
        <pc:spChg chg="add del mod">
          <ac:chgData name="서 승혁" userId="888e6bb8cf258a7a" providerId="LiveId" clId="{1E8C4BFF-0F7B-43D1-8CB3-4233BCF9C55E}" dt="2019-11-29T03:36:00.671" v="801" actId="478"/>
          <ac:spMkLst>
            <pc:docMk/>
            <pc:sldMk cId="635094112" sldId="276"/>
            <ac:spMk id="10" creationId="{DA287F2B-1715-446C-A961-4D1505C5F16C}"/>
          </ac:spMkLst>
        </pc:spChg>
        <pc:spChg chg="add del mod">
          <ac:chgData name="서 승혁" userId="888e6bb8cf258a7a" providerId="LiveId" clId="{1E8C4BFF-0F7B-43D1-8CB3-4233BCF9C55E}" dt="2019-11-29T03:38:25.337" v="821" actId="1076"/>
          <ac:spMkLst>
            <pc:docMk/>
            <pc:sldMk cId="635094112" sldId="276"/>
            <ac:spMk id="11" creationId="{20D7F8B4-96E0-4999-A020-DCF328615427}"/>
          </ac:spMkLst>
        </pc:spChg>
        <pc:spChg chg="add del mod">
          <ac:chgData name="서 승혁" userId="888e6bb8cf258a7a" providerId="LiveId" clId="{1E8C4BFF-0F7B-43D1-8CB3-4233BCF9C55E}" dt="2019-11-29T03:38:25.337" v="821" actId="1076"/>
          <ac:spMkLst>
            <pc:docMk/>
            <pc:sldMk cId="635094112" sldId="276"/>
            <ac:spMk id="12" creationId="{3BDE8FD2-CE85-4EA1-8427-9D7E2826290E}"/>
          </ac:spMkLst>
        </pc:spChg>
        <pc:spChg chg="mod">
          <ac:chgData name="서 승혁" userId="888e6bb8cf258a7a" providerId="LiveId" clId="{1E8C4BFF-0F7B-43D1-8CB3-4233BCF9C55E}" dt="2019-11-29T03:38:25.337" v="821" actId="1076"/>
          <ac:spMkLst>
            <pc:docMk/>
            <pc:sldMk cId="635094112" sldId="276"/>
            <ac:spMk id="13" creationId="{BE6EFBFA-F6EC-4D16-AD91-D63F109C7210}"/>
          </ac:spMkLst>
        </pc:spChg>
        <pc:spChg chg="add del mod">
          <ac:chgData name="서 승혁" userId="888e6bb8cf258a7a" providerId="LiveId" clId="{1E8C4BFF-0F7B-43D1-8CB3-4233BCF9C55E}" dt="2019-11-29T03:38:25.337" v="821" actId="1076"/>
          <ac:spMkLst>
            <pc:docMk/>
            <pc:sldMk cId="635094112" sldId="276"/>
            <ac:spMk id="15" creationId="{5CC9B55D-AFB1-4CCE-9D45-C03308A14894}"/>
          </ac:spMkLst>
        </pc:spChg>
        <pc:spChg chg="mod">
          <ac:chgData name="서 승혁" userId="888e6bb8cf258a7a" providerId="LiveId" clId="{1E8C4BFF-0F7B-43D1-8CB3-4233BCF9C55E}" dt="2019-11-29T03:36:35.949" v="812" actId="1076"/>
          <ac:spMkLst>
            <pc:docMk/>
            <pc:sldMk cId="635094112" sldId="276"/>
            <ac:spMk id="17" creationId="{C2F0A911-2EA5-46A0-8497-43E009AC9D53}"/>
          </ac:spMkLst>
        </pc:spChg>
        <pc:spChg chg="mod">
          <ac:chgData name="서 승혁" userId="888e6bb8cf258a7a" providerId="LiveId" clId="{1E8C4BFF-0F7B-43D1-8CB3-4233BCF9C55E}" dt="2019-11-29T03:38:32.889" v="824" actId="14100"/>
          <ac:spMkLst>
            <pc:docMk/>
            <pc:sldMk cId="635094112" sldId="276"/>
            <ac:spMk id="18" creationId="{80E2F8A6-E88A-48C3-A357-4607AE36F46F}"/>
          </ac:spMkLst>
        </pc:spChg>
        <pc:picChg chg="mod">
          <ac:chgData name="서 승혁" userId="888e6bb8cf258a7a" providerId="LiveId" clId="{1E8C4BFF-0F7B-43D1-8CB3-4233BCF9C55E}" dt="2019-11-29T03:39:14.142" v="832" actId="1076"/>
          <ac:picMkLst>
            <pc:docMk/>
            <pc:sldMk cId="635094112" sldId="276"/>
            <ac:picMk id="2" creationId="{014D057E-3815-44BF-B695-F4655113F9A4}"/>
          </ac:picMkLst>
        </pc:picChg>
        <pc:picChg chg="mod">
          <ac:chgData name="서 승혁" userId="888e6bb8cf258a7a" providerId="LiveId" clId="{1E8C4BFF-0F7B-43D1-8CB3-4233BCF9C55E}" dt="2019-11-29T03:39:13.589" v="831" actId="1076"/>
          <ac:picMkLst>
            <pc:docMk/>
            <pc:sldMk cId="635094112" sldId="276"/>
            <ac:picMk id="3" creationId="{E0641EF0-B727-4BDF-A2C3-D1614D059842}"/>
          </ac:picMkLst>
        </pc:picChg>
        <pc:picChg chg="mod">
          <ac:chgData name="서 승혁" userId="888e6bb8cf258a7a" providerId="LiveId" clId="{1E8C4BFF-0F7B-43D1-8CB3-4233BCF9C55E}" dt="2019-11-29T03:45:05.342" v="881" actId="1038"/>
          <ac:picMkLst>
            <pc:docMk/>
            <pc:sldMk cId="635094112" sldId="276"/>
            <ac:picMk id="9" creationId="{B4157B7D-E04E-46A7-9FD0-1A964370124F}"/>
          </ac:picMkLst>
        </pc:picChg>
        <pc:picChg chg="mod">
          <ac:chgData name="서 승혁" userId="888e6bb8cf258a7a" providerId="LiveId" clId="{1E8C4BFF-0F7B-43D1-8CB3-4233BCF9C55E}" dt="2019-11-29T03:38:40.666" v="827" actId="1076"/>
          <ac:picMkLst>
            <pc:docMk/>
            <pc:sldMk cId="635094112" sldId="276"/>
            <ac:picMk id="14" creationId="{B5D35339-7545-4963-AB63-8B321B1B1415}"/>
          </ac:picMkLst>
        </pc:picChg>
      </pc:sldChg>
    </pc:docChg>
  </pc:docChgLst>
  <pc:docChgLst>
    <pc:chgData name="서 승혁" userId="888e6bb8cf258a7a" providerId="LiveId" clId="{9EAB2FAE-FB40-494D-85DB-F1F3347F9D4D}"/>
    <pc:docChg chg="undo redo custSel addSld delSld modSld sldOrd">
      <pc:chgData name="서 승혁" userId="888e6bb8cf258a7a" providerId="LiveId" clId="{9EAB2FAE-FB40-494D-85DB-F1F3347F9D4D}" dt="2019-12-04T16:12:03.797" v="1279" actId="20577"/>
      <pc:docMkLst>
        <pc:docMk/>
      </pc:docMkLst>
      <pc:sldChg chg="addSp modSp modNotesTx">
        <pc:chgData name="서 승혁" userId="888e6bb8cf258a7a" providerId="LiveId" clId="{9EAB2FAE-FB40-494D-85DB-F1F3347F9D4D}" dt="2019-12-04T14:25:29.127" v="235" actId="1035"/>
        <pc:sldMkLst>
          <pc:docMk/>
          <pc:sldMk cId="665066551" sldId="256"/>
        </pc:sldMkLst>
        <pc:spChg chg="add mod">
          <ac:chgData name="서 승혁" userId="888e6bb8cf258a7a" providerId="LiveId" clId="{9EAB2FAE-FB40-494D-85DB-F1F3347F9D4D}" dt="2019-12-04T14:25:29.127" v="235" actId="1035"/>
          <ac:spMkLst>
            <pc:docMk/>
            <pc:sldMk cId="665066551" sldId="256"/>
            <ac:spMk id="16" creationId="{9AF24612-42F7-4435-9DBB-EAD9DC079C76}"/>
          </ac:spMkLst>
        </pc:spChg>
        <pc:spChg chg="mod">
          <ac:chgData name="서 승혁" userId="888e6bb8cf258a7a" providerId="LiveId" clId="{9EAB2FAE-FB40-494D-85DB-F1F3347F9D4D}" dt="2019-12-04T14:25:29.127" v="235" actId="1035"/>
          <ac:spMkLst>
            <pc:docMk/>
            <pc:sldMk cId="665066551" sldId="256"/>
            <ac:spMk id="22" creationId="{FAD5C9DB-C35C-435E-8225-B679E5D7154E}"/>
          </ac:spMkLst>
        </pc:spChg>
        <pc:spChg chg="mod">
          <ac:chgData name="서 승혁" userId="888e6bb8cf258a7a" providerId="LiveId" clId="{9EAB2FAE-FB40-494D-85DB-F1F3347F9D4D}" dt="2019-12-04T14:25:29.127" v="235" actId="1035"/>
          <ac:spMkLst>
            <pc:docMk/>
            <pc:sldMk cId="665066551" sldId="256"/>
            <ac:spMk id="26" creationId="{554014F8-B7B8-4EC3-AB14-2F3DA96DE4B8}"/>
          </ac:spMkLst>
        </pc:spChg>
      </pc:sldChg>
      <pc:sldChg chg="modNotesTx">
        <pc:chgData name="서 승혁" userId="888e6bb8cf258a7a" providerId="LiveId" clId="{9EAB2FAE-FB40-494D-85DB-F1F3347F9D4D}" dt="2019-12-04T14:23:22.895" v="180" actId="20577"/>
        <pc:sldMkLst>
          <pc:docMk/>
          <pc:sldMk cId="2007892796" sldId="257"/>
        </pc:sldMkLst>
      </pc:sldChg>
      <pc:sldChg chg="modSp del modAnim modNotesTx">
        <pc:chgData name="서 승혁" userId="888e6bb8cf258a7a" providerId="LiveId" clId="{9EAB2FAE-FB40-494D-85DB-F1F3347F9D4D}" dt="2019-12-04T14:37:02.280" v="540" actId="47"/>
        <pc:sldMkLst>
          <pc:docMk/>
          <pc:sldMk cId="3529844640" sldId="258"/>
        </pc:sldMkLst>
        <pc:spChg chg="mod">
          <ac:chgData name="서 승혁" userId="888e6bb8cf258a7a" providerId="LiveId" clId="{9EAB2FAE-FB40-494D-85DB-F1F3347F9D4D}" dt="2019-12-04T14:36:56.140" v="539" actId="1076"/>
          <ac:spMkLst>
            <pc:docMk/>
            <pc:sldMk cId="3529844640" sldId="258"/>
            <ac:spMk id="26" creationId="{D8D62EB2-E2F7-4B0B-9BA5-F540AAEC50E4}"/>
          </ac:spMkLst>
        </pc:spChg>
        <pc:picChg chg="mod">
          <ac:chgData name="서 승혁" userId="888e6bb8cf258a7a" providerId="LiveId" clId="{9EAB2FAE-FB40-494D-85DB-F1F3347F9D4D}" dt="2019-12-04T14:36:24.526" v="534" actId="1076"/>
          <ac:picMkLst>
            <pc:docMk/>
            <pc:sldMk cId="3529844640" sldId="258"/>
            <ac:picMk id="20" creationId="{5517A7C0-E4A9-4A8D-A605-EB24C26E8840}"/>
          </ac:picMkLst>
        </pc:picChg>
        <pc:picChg chg="mod">
          <ac:chgData name="서 승혁" userId="888e6bb8cf258a7a" providerId="LiveId" clId="{9EAB2FAE-FB40-494D-85DB-F1F3347F9D4D}" dt="2019-12-04T14:36:22.624" v="533" actId="1076"/>
          <ac:picMkLst>
            <pc:docMk/>
            <pc:sldMk cId="3529844640" sldId="258"/>
            <ac:picMk id="24" creationId="{F20667B5-AA10-4A9F-B7C5-06CF47EAC45C}"/>
          </ac:picMkLst>
        </pc:picChg>
        <pc:picChg chg="mod">
          <ac:chgData name="서 승혁" userId="888e6bb8cf258a7a" providerId="LiveId" clId="{9EAB2FAE-FB40-494D-85DB-F1F3347F9D4D}" dt="2019-12-04T14:36:27.540" v="535" actId="1076"/>
          <ac:picMkLst>
            <pc:docMk/>
            <pc:sldMk cId="3529844640" sldId="258"/>
            <ac:picMk id="25" creationId="{BC9648AF-30BE-4C04-BBF1-41AE3513D7E0}"/>
          </ac:picMkLst>
        </pc:picChg>
        <pc:picChg chg="mod">
          <ac:chgData name="서 승혁" userId="888e6bb8cf258a7a" providerId="LiveId" clId="{9EAB2FAE-FB40-494D-85DB-F1F3347F9D4D}" dt="2019-12-04T14:36:33.349" v="537" actId="1076"/>
          <ac:picMkLst>
            <pc:docMk/>
            <pc:sldMk cId="3529844640" sldId="258"/>
            <ac:picMk id="27" creationId="{9E87DC72-0363-42ED-8A70-FA9613E08D8B}"/>
          </ac:picMkLst>
        </pc:picChg>
        <pc:picChg chg="mod">
          <ac:chgData name="서 승혁" userId="888e6bb8cf258a7a" providerId="LiveId" clId="{9EAB2FAE-FB40-494D-85DB-F1F3347F9D4D}" dt="2019-12-04T14:36:35.520" v="538" actId="1076"/>
          <ac:picMkLst>
            <pc:docMk/>
            <pc:sldMk cId="3529844640" sldId="258"/>
            <ac:picMk id="29" creationId="{5B1BC86E-DD5E-4FA5-954B-D3053EFFD98E}"/>
          </ac:picMkLst>
        </pc:picChg>
        <pc:picChg chg="mod">
          <ac:chgData name="서 승혁" userId="888e6bb8cf258a7a" providerId="LiveId" clId="{9EAB2FAE-FB40-494D-85DB-F1F3347F9D4D}" dt="2019-12-04T14:36:30.456" v="536" actId="1076"/>
          <ac:picMkLst>
            <pc:docMk/>
            <pc:sldMk cId="3529844640" sldId="258"/>
            <ac:picMk id="31" creationId="{FBFFEE93-E4D4-457C-BD33-D8CC487465E6}"/>
          </ac:picMkLst>
        </pc:picChg>
        <pc:picChg chg="mod">
          <ac:chgData name="서 승혁" userId="888e6bb8cf258a7a" providerId="LiveId" clId="{9EAB2FAE-FB40-494D-85DB-F1F3347F9D4D}" dt="2019-12-04T14:36:20.384" v="532" actId="1076"/>
          <ac:picMkLst>
            <pc:docMk/>
            <pc:sldMk cId="3529844640" sldId="258"/>
            <ac:picMk id="33" creationId="{A81319DE-6D15-4793-A47A-04A60AC09B02}"/>
          </ac:picMkLst>
        </pc:picChg>
      </pc:sldChg>
      <pc:sldChg chg="addSp delSp modSp del delAnim modAnim">
        <pc:chgData name="서 승혁" userId="888e6bb8cf258a7a" providerId="LiveId" clId="{9EAB2FAE-FB40-494D-85DB-F1F3347F9D4D}" dt="2019-12-04T14:31:13.878" v="487" actId="47"/>
        <pc:sldMkLst>
          <pc:docMk/>
          <pc:sldMk cId="2792668045" sldId="259"/>
        </pc:sldMkLst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7" creationId="{275B73D5-208C-4C6E-BE9B-C53E3A51575D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16" creationId="{2FE28527-C8ED-43FC-8713-5E2595D85EFE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20" creationId="{3519B973-17B9-48F6-BFFD-7D190DB165D1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42" creationId="{71AA577A-3C64-4AE9-9D27-E942E6E01D5E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45" creationId="{89C0BF25-AD3D-48DB-A9D4-286C88B9346D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47" creationId="{34FC7051-3A10-42E9-A6D6-D4F2482AC8C5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53" creationId="{7D9BF9DD-D597-4ACE-9F87-70782684043F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54" creationId="{0C997CB3-DB5F-46F6-8326-D778B8FAA42D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55" creationId="{F4BDD726-1727-4A78-946B-1803623B86F3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56" creationId="{D4CAB2CA-CB5D-401B-B9BD-7A30B2C86A9A}"/>
          </ac:spMkLst>
        </pc:spChg>
        <pc:spChg chg="del">
          <ac:chgData name="서 승혁" userId="888e6bb8cf258a7a" providerId="LiveId" clId="{9EAB2FAE-FB40-494D-85DB-F1F3347F9D4D}" dt="2019-12-04T14:28:46.119" v="444" actId="478"/>
          <ac:spMkLst>
            <pc:docMk/>
            <pc:sldMk cId="2792668045" sldId="259"/>
            <ac:spMk id="64" creationId="{2C03A07B-4713-48E4-BAC8-FF2F7B54EECB}"/>
          </ac:spMkLst>
        </pc:spChg>
        <pc:spChg chg="mod">
          <ac:chgData name="서 승혁" userId="888e6bb8cf258a7a" providerId="LiveId" clId="{9EAB2FAE-FB40-494D-85DB-F1F3347F9D4D}" dt="2019-12-04T14:30:19.363" v="481" actId="1076"/>
          <ac:spMkLst>
            <pc:docMk/>
            <pc:sldMk cId="2792668045" sldId="259"/>
            <ac:spMk id="66" creationId="{A160971F-0617-42B4-AECA-D05544AC94F3}"/>
          </ac:spMkLst>
        </pc:spChg>
        <pc:spChg chg="mod">
          <ac:chgData name="서 승혁" userId="888e6bb8cf258a7a" providerId="LiveId" clId="{9EAB2FAE-FB40-494D-85DB-F1F3347F9D4D}" dt="2019-12-04T14:30:19.363" v="481" actId="1076"/>
          <ac:spMkLst>
            <pc:docMk/>
            <pc:sldMk cId="2792668045" sldId="259"/>
            <ac:spMk id="67" creationId="{437B5891-4309-42EC-B989-9C855514F3BE}"/>
          </ac:spMkLst>
        </pc:spChg>
        <pc:spChg chg="mod">
          <ac:chgData name="서 승혁" userId="888e6bb8cf258a7a" providerId="LiveId" clId="{9EAB2FAE-FB40-494D-85DB-F1F3347F9D4D}" dt="2019-12-04T14:30:19.363" v="481" actId="1076"/>
          <ac:spMkLst>
            <pc:docMk/>
            <pc:sldMk cId="2792668045" sldId="259"/>
            <ac:spMk id="68" creationId="{B79ED652-A73D-4D93-B005-D20D9C2A9E2D}"/>
          </ac:spMkLst>
        </pc:spChg>
        <pc:spChg chg="mod">
          <ac:chgData name="서 승혁" userId="888e6bb8cf258a7a" providerId="LiveId" clId="{9EAB2FAE-FB40-494D-85DB-F1F3347F9D4D}" dt="2019-12-04T14:30:23.633" v="482" actId="1076"/>
          <ac:spMkLst>
            <pc:docMk/>
            <pc:sldMk cId="2792668045" sldId="259"/>
            <ac:spMk id="69" creationId="{88A957E7-6EED-4274-902D-271560D4A4BD}"/>
          </ac:spMkLst>
        </pc:spChg>
        <pc:spChg chg="mod">
          <ac:chgData name="서 승혁" userId="888e6bb8cf258a7a" providerId="LiveId" clId="{9EAB2FAE-FB40-494D-85DB-F1F3347F9D4D}" dt="2019-12-04T14:30:23.633" v="482" actId="1076"/>
          <ac:spMkLst>
            <pc:docMk/>
            <pc:sldMk cId="2792668045" sldId="259"/>
            <ac:spMk id="70" creationId="{AA012420-03BA-47FE-80C9-F102A4173695}"/>
          </ac:spMkLst>
        </pc:spChg>
        <pc:spChg chg="del">
          <ac:chgData name="서 승혁" userId="888e6bb8cf258a7a" providerId="LiveId" clId="{9EAB2FAE-FB40-494D-85DB-F1F3347F9D4D}" dt="2019-12-04T14:28:52.433" v="448" actId="478"/>
          <ac:spMkLst>
            <pc:docMk/>
            <pc:sldMk cId="2792668045" sldId="259"/>
            <ac:spMk id="71" creationId="{041F6E90-39E6-49A5-93CF-2EA03EB3E6CF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73" creationId="{8E9F6252-361E-49CD-B181-2A7120A19D0F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74" creationId="{33837934-92E5-48F6-A403-6F20D8BEA749}"/>
          </ac:spMkLst>
        </pc:spChg>
        <pc:spChg chg="add mod">
          <ac:chgData name="서 승혁" userId="888e6bb8cf258a7a" providerId="LiveId" clId="{9EAB2FAE-FB40-494D-85DB-F1F3347F9D4D}" dt="2019-12-04T14:29:25.801" v="457" actId="1076"/>
          <ac:spMkLst>
            <pc:docMk/>
            <pc:sldMk cId="2792668045" sldId="259"/>
            <ac:spMk id="80" creationId="{E2FB7EDF-8927-48C6-9511-331EAAABD744}"/>
          </ac:spMkLst>
        </pc:spChg>
        <pc:spChg chg="add mod">
          <ac:chgData name="서 승혁" userId="888e6bb8cf258a7a" providerId="LiveId" clId="{9EAB2FAE-FB40-494D-85DB-F1F3347F9D4D}" dt="2019-12-04T14:29:25.801" v="457" actId="1076"/>
          <ac:spMkLst>
            <pc:docMk/>
            <pc:sldMk cId="2792668045" sldId="259"/>
            <ac:spMk id="81" creationId="{E3D16EFD-F1FA-4543-88F0-3DF5EFF80177}"/>
          </ac:spMkLst>
        </pc:spChg>
        <pc:spChg chg="add mod">
          <ac:chgData name="서 승혁" userId="888e6bb8cf258a7a" providerId="LiveId" clId="{9EAB2FAE-FB40-494D-85DB-F1F3347F9D4D}" dt="2019-12-04T14:29:25.801" v="457" actId="1076"/>
          <ac:spMkLst>
            <pc:docMk/>
            <pc:sldMk cId="2792668045" sldId="259"/>
            <ac:spMk id="85" creationId="{F6BC7E9C-9492-4562-B8A3-EBBEB146EB55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86" creationId="{44690DAC-2844-4FC9-B516-0CE5AF6738AE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87" creationId="{D60D77B0-2A0C-4E74-8B07-FAD7F4F3903A}"/>
          </ac:spMkLst>
        </pc:spChg>
        <pc:spChg chg="add mod">
          <ac:chgData name="서 승혁" userId="888e6bb8cf258a7a" providerId="LiveId" clId="{9EAB2FAE-FB40-494D-85DB-F1F3347F9D4D}" dt="2019-12-04T14:30:58.355" v="486" actId="14100"/>
          <ac:spMkLst>
            <pc:docMk/>
            <pc:sldMk cId="2792668045" sldId="259"/>
            <ac:spMk id="89" creationId="{0E759D78-E447-47F8-AD54-566CBD6F9EE3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90" creationId="{28557C20-6CDE-41D8-9FC9-343D85C643EC}"/>
          </ac:spMkLst>
        </pc:spChg>
        <pc:spChg chg="add mod">
          <ac:chgData name="서 승혁" userId="888e6bb8cf258a7a" providerId="LiveId" clId="{9EAB2FAE-FB40-494D-85DB-F1F3347F9D4D}" dt="2019-12-04T14:30:58.355" v="486" actId="14100"/>
          <ac:spMkLst>
            <pc:docMk/>
            <pc:sldMk cId="2792668045" sldId="259"/>
            <ac:spMk id="94" creationId="{DB36109B-41D3-43ED-852C-6FB405AEF65A}"/>
          </ac:spMkLst>
        </pc:spChg>
        <pc:spChg chg="add mod">
          <ac:chgData name="서 승혁" userId="888e6bb8cf258a7a" providerId="LiveId" clId="{9EAB2FAE-FB40-494D-85DB-F1F3347F9D4D}" dt="2019-12-04T14:30:58.355" v="486" actId="14100"/>
          <ac:spMkLst>
            <pc:docMk/>
            <pc:sldMk cId="2792668045" sldId="259"/>
            <ac:spMk id="95" creationId="{97AD38F5-9907-4DDC-959B-581B48DFFB77}"/>
          </ac:spMkLst>
        </pc:spChg>
        <pc:spChg chg="add mod">
          <ac:chgData name="서 승혁" userId="888e6bb8cf258a7a" providerId="LiveId" clId="{9EAB2FAE-FB40-494D-85DB-F1F3347F9D4D}" dt="2019-12-04T14:30:58.355" v="486" actId="14100"/>
          <ac:spMkLst>
            <pc:docMk/>
            <pc:sldMk cId="2792668045" sldId="259"/>
            <ac:spMk id="96" creationId="{0557D70F-11DD-434D-BF79-6F56F6CF8848}"/>
          </ac:spMkLst>
        </pc:spChg>
        <pc:spChg chg="add mod">
          <ac:chgData name="서 승혁" userId="888e6bb8cf258a7a" providerId="LiveId" clId="{9EAB2FAE-FB40-494D-85DB-F1F3347F9D4D}" dt="2019-12-04T14:29:25.801" v="457" actId="1076"/>
          <ac:spMkLst>
            <pc:docMk/>
            <pc:sldMk cId="2792668045" sldId="259"/>
            <ac:spMk id="99" creationId="{7D333B47-4303-4E08-B074-76A2F51F1480}"/>
          </ac:spMkLst>
        </pc:spChg>
        <pc:spChg chg="add mod">
          <ac:chgData name="서 승혁" userId="888e6bb8cf258a7a" providerId="LiveId" clId="{9EAB2FAE-FB40-494D-85DB-F1F3347F9D4D}" dt="2019-12-04T14:30:58.355" v="486" actId="14100"/>
          <ac:spMkLst>
            <pc:docMk/>
            <pc:sldMk cId="2792668045" sldId="259"/>
            <ac:spMk id="101" creationId="{0E9E002F-D750-438A-8806-1A576D163CF6}"/>
          </ac:spMkLst>
        </pc:spChg>
        <pc:spChg chg="add mod">
          <ac:chgData name="서 승혁" userId="888e6bb8cf258a7a" providerId="LiveId" clId="{9EAB2FAE-FB40-494D-85DB-F1F3347F9D4D}" dt="2019-12-04T14:29:25.801" v="457" actId="1076"/>
          <ac:spMkLst>
            <pc:docMk/>
            <pc:sldMk cId="2792668045" sldId="259"/>
            <ac:spMk id="102" creationId="{5C77E50F-62DB-42D9-96F0-DF32CF91FA20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103" creationId="{F1A09491-FD7E-4BE2-A0DF-CEDCFD976492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104" creationId="{5B1256D1-0C63-4991-9C2C-F745CCB672DF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105" creationId="{1D00A4CC-9FB2-495F-802F-90DBF26BDA27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106" creationId="{FBDD70A9-884A-43BA-85EC-DC9EB27FC7E5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112" creationId="{893C9096-7CA7-4A60-A913-3F834D219033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113" creationId="{7FCB288C-DA73-4DE1-A46F-980D20EA2382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114" creationId="{2FB20737-2338-4502-9394-BF2DEB667364}"/>
          </ac:spMkLst>
        </pc:spChg>
        <pc:spChg chg="add mod">
          <ac:chgData name="서 승혁" userId="888e6bb8cf258a7a" providerId="LiveId" clId="{9EAB2FAE-FB40-494D-85DB-F1F3347F9D4D}" dt="2019-12-04T14:30:58.355" v="486" actId="14100"/>
          <ac:spMkLst>
            <pc:docMk/>
            <pc:sldMk cId="2792668045" sldId="259"/>
            <ac:spMk id="120" creationId="{79047296-81EF-44A5-B71C-6CFF54E915B1}"/>
          </ac:spMkLst>
        </pc:spChg>
        <pc:spChg chg="add mod">
          <ac:chgData name="서 승혁" userId="888e6bb8cf258a7a" providerId="LiveId" clId="{9EAB2FAE-FB40-494D-85DB-F1F3347F9D4D}" dt="2019-12-04T14:30:58.355" v="486" actId="14100"/>
          <ac:spMkLst>
            <pc:docMk/>
            <pc:sldMk cId="2792668045" sldId="259"/>
            <ac:spMk id="121" creationId="{331B6062-C3D9-41DA-8F81-D3B7C2D6F0B2}"/>
          </ac:spMkLst>
        </pc:spChg>
        <pc:spChg chg="add mod">
          <ac:chgData name="서 승혁" userId="888e6bb8cf258a7a" providerId="LiveId" clId="{9EAB2FAE-FB40-494D-85DB-F1F3347F9D4D}" dt="2019-12-04T14:30:58.355" v="486" actId="14100"/>
          <ac:spMkLst>
            <pc:docMk/>
            <pc:sldMk cId="2792668045" sldId="259"/>
            <ac:spMk id="122" creationId="{784FC078-164E-47E8-A380-4A37E8BF8F97}"/>
          </ac:spMkLst>
        </pc:spChg>
        <pc:spChg chg="del">
          <ac:chgData name="서 승혁" userId="888e6bb8cf258a7a" providerId="LiveId" clId="{9EAB2FAE-FB40-494D-85DB-F1F3347F9D4D}" dt="2019-12-04T14:28:30.742" v="437" actId="478"/>
          <ac:spMkLst>
            <pc:docMk/>
            <pc:sldMk cId="2792668045" sldId="259"/>
            <ac:spMk id="123" creationId="{CF492D52-8B73-4706-843A-A077D81EC548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124" creationId="{ACE9CB51-7ECB-4227-A256-F748BC5B78E6}"/>
          </ac:spMkLst>
        </pc:spChg>
        <pc:spChg chg="del">
          <ac:chgData name="서 승혁" userId="888e6bb8cf258a7a" providerId="LiveId" clId="{9EAB2FAE-FB40-494D-85DB-F1F3347F9D4D}" dt="2019-12-04T14:28:28.116" v="436" actId="478"/>
          <ac:spMkLst>
            <pc:docMk/>
            <pc:sldMk cId="2792668045" sldId="259"/>
            <ac:spMk id="125" creationId="{7805BC87-0A4E-4BCA-91C1-B974D1755498}"/>
          </ac:spMkLst>
        </pc:spChg>
        <pc:spChg chg="add mod">
          <ac:chgData name="서 승혁" userId="888e6bb8cf258a7a" providerId="LiveId" clId="{9EAB2FAE-FB40-494D-85DB-F1F3347F9D4D}" dt="2019-12-04T14:30:58.355" v="486" actId="14100"/>
          <ac:spMkLst>
            <pc:docMk/>
            <pc:sldMk cId="2792668045" sldId="259"/>
            <ac:spMk id="126" creationId="{C97A862E-14B7-414B-9428-5C7BCA1BB76A}"/>
          </ac:spMkLst>
        </pc:sp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2" creationId="{16AEBABC-2CB6-4563-94F8-8A8C3A469A64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3" creationId="{E28D40E9-B735-4F50-AB3E-AAA506440B28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4" creationId="{B71C1640-671D-4F4A-8DBF-294F33048F1E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18" creationId="{C5BFDFA4-ED5D-4862-8396-3BAB2E249865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24" creationId="{F36C8DA3-4343-45F0-A9CA-94811F561DBE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35" creationId="{0BBFC814-D78D-4FA7-BFBD-75098ED7EDCE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38" creationId="{AD89ECE6-1129-443D-85C1-E9CDA612A509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39" creationId="{5E2E568E-C1E8-4DDA-B360-4DBE830680BC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40" creationId="{1C96C29E-646D-4C36-ADD6-4BB771BC1DD3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49" creationId="{574FAE5E-3129-479C-9A46-B984C8216AF7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50" creationId="{5A6250A2-0969-40C6-972C-5ADF74C7B03D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51" creationId="{9A6489D0-4270-41B7-8814-B19D5DD5D823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52" creationId="{837868EA-D80E-4337-B9E3-72D64A21004B}"/>
          </ac:picMkLst>
        </pc:picChg>
        <pc:picChg chg="del">
          <ac:chgData name="서 승혁" userId="888e6bb8cf258a7a" providerId="LiveId" clId="{9EAB2FAE-FB40-494D-85DB-F1F3347F9D4D}" dt="2019-12-04T14:28:28.116" v="436" actId="478"/>
          <ac:picMkLst>
            <pc:docMk/>
            <pc:sldMk cId="2792668045" sldId="259"/>
            <ac:picMk id="57" creationId="{75B09D96-EB9F-4116-AB60-B1FA85318301}"/>
          </ac:picMkLst>
        </pc:picChg>
        <pc:picChg chg="mod">
          <ac:chgData name="서 승혁" userId="888e6bb8cf258a7a" providerId="LiveId" clId="{9EAB2FAE-FB40-494D-85DB-F1F3347F9D4D}" dt="2019-12-04T14:30:19.363" v="481" actId="1076"/>
          <ac:picMkLst>
            <pc:docMk/>
            <pc:sldMk cId="2792668045" sldId="259"/>
            <ac:picMk id="60" creationId="{5BD82EA0-DF2B-4CAE-87F8-4AAF737A2F8E}"/>
          </ac:picMkLst>
        </pc:picChg>
        <pc:picChg chg="mod">
          <ac:chgData name="서 승혁" userId="888e6bb8cf258a7a" providerId="LiveId" clId="{9EAB2FAE-FB40-494D-85DB-F1F3347F9D4D}" dt="2019-12-04T14:30:19.363" v="481" actId="1076"/>
          <ac:picMkLst>
            <pc:docMk/>
            <pc:sldMk cId="2792668045" sldId="259"/>
            <ac:picMk id="61" creationId="{28545A6E-3202-4A40-86C6-DF10F34C1EDD}"/>
          </ac:picMkLst>
        </pc:picChg>
        <pc:picChg chg="mod">
          <ac:chgData name="서 승혁" userId="888e6bb8cf258a7a" providerId="LiveId" clId="{9EAB2FAE-FB40-494D-85DB-F1F3347F9D4D}" dt="2019-12-04T14:30:19.363" v="481" actId="1076"/>
          <ac:picMkLst>
            <pc:docMk/>
            <pc:sldMk cId="2792668045" sldId="259"/>
            <ac:picMk id="62" creationId="{AF99CFEB-3D69-4957-B53B-3D2FF07487E2}"/>
          </ac:picMkLst>
        </pc:picChg>
        <pc:picChg chg="del">
          <ac:chgData name="서 승혁" userId="888e6bb8cf258a7a" providerId="LiveId" clId="{9EAB2FAE-FB40-494D-85DB-F1F3347F9D4D}" dt="2019-12-04T14:28:46.119" v="444" actId="478"/>
          <ac:picMkLst>
            <pc:docMk/>
            <pc:sldMk cId="2792668045" sldId="259"/>
            <ac:picMk id="65" creationId="{0595C00A-F96E-4AD5-A051-E8F8B855E924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75" creationId="{CCFA3FAF-2859-4AE1-B2BF-C29002F2EC19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76" creationId="{D2DC3EC6-02E3-4B58-B124-0A806E163D70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77" creationId="{392F3D7C-5B15-4CEC-894A-AFEC517A88A1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78" creationId="{8D144B3C-D1A0-438C-AAB2-D0FA5B7E8025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79" creationId="{D1961476-396E-4D8F-A4ED-B18A9535E899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82" creationId="{65538049-4C51-4CE4-BBCB-EFDB6C37A72F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83" creationId="{60DEDC40-516E-4A42-BD70-F616BF205A40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84" creationId="{EC78064E-9EF4-4395-A907-BD16AB3213C9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88" creationId="{544552DD-A9F3-41E0-8D12-C70E66FC7DD2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91" creationId="{D7222CF4-D2CC-4967-9C5C-5BA3F9C22815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92" creationId="{EF001139-C4E4-48C8-B52A-FFA5D10D8847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93" creationId="{007A1126-E17E-48B3-A4D1-E4A110CBBECC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97" creationId="{2445C974-92F5-4AF9-880B-C62027A186BD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98" creationId="{9F1D40C1-32A1-43D7-87F3-3A98FEFB4C6C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100" creationId="{42B63271-8CA6-49AC-AAB6-88EA4CAF6B3F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107" creationId="{6A95A02B-DEDD-4409-8B7F-3DE372F6FD79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108" creationId="{87F2A45F-8389-43EF-874C-154B9B3F80E3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109" creationId="{B9477E7D-2745-4EEA-94E2-B69800BE28E8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110" creationId="{E3CFD210-2890-4624-A6BB-46CD22E8D21D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111" creationId="{D2CE5136-AB2A-4D24-A5C6-692575561442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115" creationId="{D746F2CB-02C7-44C5-A077-B9A55976A3A2}"/>
          </ac:picMkLst>
        </pc:picChg>
        <pc:picChg chg="del">
          <ac:chgData name="서 승혁" userId="888e6bb8cf258a7a" providerId="LiveId" clId="{9EAB2FAE-FB40-494D-85DB-F1F3347F9D4D}" dt="2019-12-04T14:28:30.742" v="437" actId="478"/>
          <ac:picMkLst>
            <pc:docMk/>
            <pc:sldMk cId="2792668045" sldId="259"/>
            <ac:picMk id="116" creationId="{E0D847DE-9D18-4011-A390-18A3070D8087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117" creationId="{4AE566EB-6D29-42BB-903F-7B4617BF1DB7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118" creationId="{2651CE95-35E6-43ED-B3CB-7921A7A923E9}"/>
          </ac:picMkLst>
        </pc:picChg>
        <pc:picChg chg="add mod">
          <ac:chgData name="서 승혁" userId="888e6bb8cf258a7a" providerId="LiveId" clId="{9EAB2FAE-FB40-494D-85DB-F1F3347F9D4D}" dt="2019-12-04T14:30:58.355" v="486" actId="14100"/>
          <ac:picMkLst>
            <pc:docMk/>
            <pc:sldMk cId="2792668045" sldId="259"/>
            <ac:picMk id="119" creationId="{5671FF45-3A41-4A40-A7FC-A674B39710E0}"/>
          </ac:picMkLst>
        </pc:picChg>
        <pc:cxnChg chg="del">
          <ac:chgData name="서 승혁" userId="888e6bb8cf258a7a" providerId="LiveId" clId="{9EAB2FAE-FB40-494D-85DB-F1F3347F9D4D}" dt="2019-12-04T14:28:32.190" v="438" actId="478"/>
          <ac:cxnSpMkLst>
            <pc:docMk/>
            <pc:sldMk cId="2792668045" sldId="259"/>
            <ac:cxnSpMk id="12" creationId="{5664627C-58C9-4282-84AC-5B9952F2AA84}"/>
          </ac:cxnSpMkLst>
        </pc:cxnChg>
        <pc:cxnChg chg="del">
          <ac:chgData name="서 승혁" userId="888e6bb8cf258a7a" providerId="LiveId" clId="{9EAB2FAE-FB40-494D-85DB-F1F3347F9D4D}" dt="2019-12-04T14:28:32.632" v="439" actId="478"/>
          <ac:cxnSpMkLst>
            <pc:docMk/>
            <pc:sldMk cId="2792668045" sldId="259"/>
            <ac:cxnSpMk id="59" creationId="{68766773-3774-4D74-A16C-649A1ACA1BA8}"/>
          </ac:cxnSpMkLst>
        </pc:cxnChg>
      </pc:sldChg>
      <pc:sldChg chg="modAnim modNotesTx">
        <pc:chgData name="서 승혁" userId="888e6bb8cf258a7a" providerId="LiveId" clId="{9EAB2FAE-FB40-494D-85DB-F1F3347F9D4D}" dt="2019-12-04T15:03:36.344" v="705"/>
        <pc:sldMkLst>
          <pc:docMk/>
          <pc:sldMk cId="1130708645" sldId="262"/>
        </pc:sldMkLst>
      </pc:sldChg>
      <pc:sldChg chg="modNotesTx">
        <pc:chgData name="서 승혁" userId="888e6bb8cf258a7a" providerId="LiveId" clId="{9EAB2FAE-FB40-494D-85DB-F1F3347F9D4D}" dt="2019-12-04T14:22:51.383" v="156" actId="20577"/>
        <pc:sldMkLst>
          <pc:docMk/>
          <pc:sldMk cId="2724134944" sldId="265"/>
        </pc:sldMkLst>
      </pc:sldChg>
      <pc:sldChg chg="addSp delSp modSp del ord delAnim modAnim">
        <pc:chgData name="서 승혁" userId="888e6bb8cf258a7a" providerId="LiveId" clId="{9EAB2FAE-FB40-494D-85DB-F1F3347F9D4D}" dt="2019-12-04T16:01:23.910" v="1170" actId="47"/>
        <pc:sldMkLst>
          <pc:docMk/>
          <pc:sldMk cId="996169922" sldId="269"/>
        </pc:sldMkLst>
        <pc:spChg chg="del">
          <ac:chgData name="서 승혁" userId="888e6bb8cf258a7a" providerId="LiveId" clId="{9EAB2FAE-FB40-494D-85DB-F1F3347F9D4D}" dt="2019-12-04T15:12:32.605" v="735" actId="478"/>
          <ac:spMkLst>
            <pc:docMk/>
            <pc:sldMk cId="996169922" sldId="269"/>
            <ac:spMk id="8" creationId="{456406FC-A800-473C-B9F8-DFAFD437F3D3}"/>
          </ac:spMkLst>
        </pc:spChg>
        <pc:spChg chg="del">
          <ac:chgData name="서 승혁" userId="888e6bb8cf258a7a" providerId="LiveId" clId="{9EAB2FAE-FB40-494D-85DB-F1F3347F9D4D}" dt="2019-12-04T15:12:32.605" v="735" actId="478"/>
          <ac:spMkLst>
            <pc:docMk/>
            <pc:sldMk cId="996169922" sldId="269"/>
            <ac:spMk id="10" creationId="{90F4D4A0-BC36-4056-AB42-012E37DB4ADC}"/>
          </ac:spMkLst>
        </pc:spChg>
        <pc:spChg chg="del">
          <ac:chgData name="서 승혁" userId="888e6bb8cf258a7a" providerId="LiveId" clId="{9EAB2FAE-FB40-494D-85DB-F1F3347F9D4D}" dt="2019-12-04T15:35:59.929" v="839" actId="21"/>
          <ac:spMkLst>
            <pc:docMk/>
            <pc:sldMk cId="996169922" sldId="269"/>
            <ac:spMk id="13" creationId="{982993CB-2C37-43C4-94B2-EA603078A9AF}"/>
          </ac:spMkLst>
        </pc:spChg>
        <pc:spChg chg="del">
          <ac:chgData name="서 승혁" userId="888e6bb8cf258a7a" providerId="LiveId" clId="{9EAB2FAE-FB40-494D-85DB-F1F3347F9D4D}" dt="2019-12-04T15:35:59.929" v="839" actId="21"/>
          <ac:spMkLst>
            <pc:docMk/>
            <pc:sldMk cId="996169922" sldId="269"/>
            <ac:spMk id="14" creationId="{FE89D76C-6F5F-4FF9-8CC6-2505DEB58E20}"/>
          </ac:spMkLst>
        </pc:spChg>
        <pc:spChg chg="del">
          <ac:chgData name="서 승혁" userId="888e6bb8cf258a7a" providerId="LiveId" clId="{9EAB2FAE-FB40-494D-85DB-F1F3347F9D4D}" dt="2019-12-04T15:35:59.929" v="839" actId="21"/>
          <ac:spMkLst>
            <pc:docMk/>
            <pc:sldMk cId="996169922" sldId="269"/>
            <ac:spMk id="15" creationId="{00BD8F2E-87F5-4D1E-A3E8-7697C4F5ADF0}"/>
          </ac:spMkLst>
        </pc:spChg>
        <pc:spChg chg="del">
          <ac:chgData name="서 승혁" userId="888e6bb8cf258a7a" providerId="LiveId" clId="{9EAB2FAE-FB40-494D-85DB-F1F3347F9D4D}" dt="2019-12-04T15:35:59.929" v="839" actId="21"/>
          <ac:spMkLst>
            <pc:docMk/>
            <pc:sldMk cId="996169922" sldId="269"/>
            <ac:spMk id="17" creationId="{89889AFC-EC1A-4B52-A692-24195973963D}"/>
          </ac:spMkLst>
        </pc:spChg>
        <pc:picChg chg="del">
          <ac:chgData name="서 승혁" userId="888e6bb8cf258a7a" providerId="LiveId" clId="{9EAB2FAE-FB40-494D-85DB-F1F3347F9D4D}" dt="2019-12-04T15:12:32.605" v="735" actId="478"/>
          <ac:picMkLst>
            <pc:docMk/>
            <pc:sldMk cId="996169922" sldId="269"/>
            <ac:picMk id="7" creationId="{0555D0BD-F5BB-419A-84C1-32DFC35F0F97}"/>
          </ac:picMkLst>
        </pc:picChg>
        <pc:picChg chg="del">
          <ac:chgData name="서 승혁" userId="888e6bb8cf258a7a" providerId="LiveId" clId="{9EAB2FAE-FB40-494D-85DB-F1F3347F9D4D}" dt="2019-12-04T15:12:32.605" v="735" actId="478"/>
          <ac:picMkLst>
            <pc:docMk/>
            <pc:sldMk cId="996169922" sldId="269"/>
            <ac:picMk id="9" creationId="{BC35F17F-D985-4782-9C8E-4AE77B3B4B24}"/>
          </ac:picMkLst>
        </pc:picChg>
        <pc:picChg chg="del">
          <ac:chgData name="서 승혁" userId="888e6bb8cf258a7a" providerId="LiveId" clId="{9EAB2FAE-FB40-494D-85DB-F1F3347F9D4D}" dt="2019-12-04T15:12:32.605" v="735" actId="478"/>
          <ac:picMkLst>
            <pc:docMk/>
            <pc:sldMk cId="996169922" sldId="269"/>
            <ac:picMk id="12" creationId="{C57A38BA-68C0-479D-BBF7-7EDCA1B81045}"/>
          </ac:picMkLst>
        </pc:picChg>
        <pc:picChg chg="add del mod">
          <ac:chgData name="서 승혁" userId="888e6bb8cf258a7a" providerId="LiveId" clId="{9EAB2FAE-FB40-494D-85DB-F1F3347F9D4D}" dt="2019-12-04T15:35:36.418" v="832" actId="21"/>
          <ac:picMkLst>
            <pc:docMk/>
            <pc:sldMk cId="996169922" sldId="269"/>
            <ac:picMk id="18" creationId="{606CFB8A-4AA1-49A8-BB24-A12773483CC4}"/>
          </ac:picMkLst>
        </pc:picChg>
      </pc:sldChg>
      <pc:sldChg chg="modAnim">
        <pc:chgData name="서 승혁" userId="888e6bb8cf258a7a" providerId="LiveId" clId="{9EAB2FAE-FB40-494D-85DB-F1F3347F9D4D}" dt="2019-12-04T15:11:11.158" v="734"/>
        <pc:sldMkLst>
          <pc:docMk/>
          <pc:sldMk cId="3456750731" sldId="270"/>
        </pc:sldMkLst>
      </pc:sldChg>
      <pc:sldChg chg="addSp delSp modSp delAnim modAnim">
        <pc:chgData name="서 승혁" userId="888e6bb8cf258a7a" providerId="LiveId" clId="{9EAB2FAE-FB40-494D-85DB-F1F3347F9D4D}" dt="2019-12-04T16:12:03.797" v="1279" actId="20577"/>
        <pc:sldMkLst>
          <pc:docMk/>
          <pc:sldMk cId="635094112" sldId="276"/>
        </pc:sldMkLst>
        <pc:spChg chg="del">
          <ac:chgData name="서 승혁" userId="888e6bb8cf258a7a" providerId="LiveId" clId="{9EAB2FAE-FB40-494D-85DB-F1F3347F9D4D}" dt="2019-12-04T15:13:28.634" v="748" actId="478"/>
          <ac:spMkLst>
            <pc:docMk/>
            <pc:sldMk cId="635094112" sldId="276"/>
            <ac:spMk id="11" creationId="{20D7F8B4-96E0-4999-A020-DCF328615427}"/>
          </ac:spMkLst>
        </pc:spChg>
        <pc:spChg chg="del mod">
          <ac:chgData name="서 승혁" userId="888e6bb8cf258a7a" providerId="LiveId" clId="{9EAB2FAE-FB40-494D-85DB-F1F3347F9D4D}" dt="2019-12-04T15:35:11.715" v="827" actId="478"/>
          <ac:spMkLst>
            <pc:docMk/>
            <pc:sldMk cId="635094112" sldId="276"/>
            <ac:spMk id="12" creationId="{3BDE8FD2-CE85-4EA1-8427-9D7E2826290E}"/>
          </ac:spMkLst>
        </pc:spChg>
        <pc:spChg chg="del mod">
          <ac:chgData name="서 승혁" userId="888e6bb8cf258a7a" providerId="LiveId" clId="{9EAB2FAE-FB40-494D-85DB-F1F3347F9D4D}" dt="2019-12-04T15:35:13.083" v="828" actId="478"/>
          <ac:spMkLst>
            <pc:docMk/>
            <pc:sldMk cId="635094112" sldId="276"/>
            <ac:spMk id="13" creationId="{BE6EFBFA-F6EC-4D16-AD91-D63F109C7210}"/>
          </ac:spMkLst>
        </pc:spChg>
        <pc:spChg chg="mod">
          <ac:chgData name="서 승혁" userId="888e6bb8cf258a7a" providerId="LiveId" clId="{9EAB2FAE-FB40-494D-85DB-F1F3347F9D4D}" dt="2019-12-04T16:02:37.721" v="1188" actId="14100"/>
          <ac:spMkLst>
            <pc:docMk/>
            <pc:sldMk cId="635094112" sldId="276"/>
            <ac:spMk id="15" creationId="{5CC9B55D-AFB1-4CCE-9D45-C03308A14894}"/>
          </ac:spMkLst>
        </pc:spChg>
        <pc:spChg chg="add del mod">
          <ac:chgData name="서 승혁" userId="888e6bb8cf258a7a" providerId="LiveId" clId="{9EAB2FAE-FB40-494D-85DB-F1F3347F9D4D}" dt="2019-12-04T15:36:16.635" v="845" actId="478"/>
          <ac:spMkLst>
            <pc:docMk/>
            <pc:sldMk cId="635094112" sldId="276"/>
            <ac:spMk id="20" creationId="{4A936F60-EBEB-4704-A539-AB3330785112}"/>
          </ac:spMkLst>
        </pc:spChg>
        <pc:spChg chg="add del mod">
          <ac:chgData name="서 승혁" userId="888e6bb8cf258a7a" providerId="LiveId" clId="{9EAB2FAE-FB40-494D-85DB-F1F3347F9D4D}" dt="2019-12-04T15:36:26.773" v="849" actId="478"/>
          <ac:spMkLst>
            <pc:docMk/>
            <pc:sldMk cId="635094112" sldId="276"/>
            <ac:spMk id="21" creationId="{5C4052FD-CC77-4002-8CC8-FBEFEB9156DD}"/>
          </ac:spMkLst>
        </pc:spChg>
        <pc:spChg chg="add del mod">
          <ac:chgData name="서 승혁" userId="888e6bb8cf258a7a" providerId="LiveId" clId="{9EAB2FAE-FB40-494D-85DB-F1F3347F9D4D}" dt="2019-12-04T15:36:27.345" v="850" actId="478"/>
          <ac:spMkLst>
            <pc:docMk/>
            <pc:sldMk cId="635094112" sldId="276"/>
            <ac:spMk id="22" creationId="{3E9C6517-D6E4-4537-8AAA-A400DAFA8811}"/>
          </ac:spMkLst>
        </pc:spChg>
        <pc:spChg chg="add mod">
          <ac:chgData name="서 승혁" userId="888e6bb8cf258a7a" providerId="LiveId" clId="{9EAB2FAE-FB40-494D-85DB-F1F3347F9D4D}" dt="2019-12-04T16:12:03.797" v="1279" actId="20577"/>
          <ac:spMkLst>
            <pc:docMk/>
            <pc:sldMk cId="635094112" sldId="276"/>
            <ac:spMk id="23" creationId="{F615F0BD-6569-4F81-9462-E6F01EAF7650}"/>
          </ac:spMkLst>
        </pc:spChg>
        <pc:spChg chg="add del">
          <ac:chgData name="서 승혁" userId="888e6bb8cf258a7a" providerId="LiveId" clId="{9EAB2FAE-FB40-494D-85DB-F1F3347F9D4D}" dt="2019-12-04T15:54:27.065" v="1006"/>
          <ac:spMkLst>
            <pc:docMk/>
            <pc:sldMk cId="635094112" sldId="276"/>
            <ac:spMk id="24" creationId="{06B009A1-7416-4FEA-9806-AA395CD08E32}"/>
          </ac:spMkLst>
        </pc:spChg>
        <pc:spChg chg="add del">
          <ac:chgData name="서 승혁" userId="888e6bb8cf258a7a" providerId="LiveId" clId="{9EAB2FAE-FB40-494D-85DB-F1F3347F9D4D}" dt="2019-12-04T15:54:27.065" v="1006"/>
          <ac:spMkLst>
            <pc:docMk/>
            <pc:sldMk cId="635094112" sldId="276"/>
            <ac:spMk id="25" creationId="{524716B7-E1CB-4359-A7E9-FF27F89CCAE2}"/>
          </ac:spMkLst>
        </pc:spChg>
        <pc:spChg chg="add del">
          <ac:chgData name="서 승혁" userId="888e6bb8cf258a7a" providerId="LiveId" clId="{9EAB2FAE-FB40-494D-85DB-F1F3347F9D4D}" dt="2019-12-04T15:54:27.065" v="1006"/>
          <ac:spMkLst>
            <pc:docMk/>
            <pc:sldMk cId="635094112" sldId="276"/>
            <ac:spMk id="26" creationId="{61E0FECC-2620-49AD-AB20-A324B06805AF}"/>
          </ac:spMkLst>
        </pc:spChg>
        <pc:spChg chg="add del">
          <ac:chgData name="서 승혁" userId="888e6bb8cf258a7a" providerId="LiveId" clId="{9EAB2FAE-FB40-494D-85DB-F1F3347F9D4D}" dt="2019-12-04T15:54:27.065" v="1006"/>
          <ac:spMkLst>
            <pc:docMk/>
            <pc:sldMk cId="635094112" sldId="276"/>
            <ac:spMk id="27" creationId="{34045631-3BC0-4113-85F6-5883E26024A0}"/>
          </ac:spMkLst>
        </pc:spChg>
        <pc:picChg chg="del mod">
          <ac:chgData name="서 승혁" userId="888e6bb8cf258a7a" providerId="LiveId" clId="{9EAB2FAE-FB40-494D-85DB-F1F3347F9D4D}" dt="2019-12-04T15:35:18.683" v="830" actId="478"/>
          <ac:picMkLst>
            <pc:docMk/>
            <pc:sldMk cId="635094112" sldId="276"/>
            <ac:picMk id="2" creationId="{014D057E-3815-44BF-B695-F4655113F9A4}"/>
          </ac:picMkLst>
        </pc:picChg>
        <pc:picChg chg="del">
          <ac:chgData name="서 승혁" userId="888e6bb8cf258a7a" providerId="LiveId" clId="{9EAB2FAE-FB40-494D-85DB-F1F3347F9D4D}" dt="2019-12-04T15:13:03.560" v="738" actId="21"/>
          <ac:picMkLst>
            <pc:docMk/>
            <pc:sldMk cId="635094112" sldId="276"/>
            <ac:picMk id="3" creationId="{E0641EF0-B727-4BDF-A2C3-D1614D059842}"/>
          </ac:picMkLst>
        </pc:picChg>
        <pc:picChg chg="add del mod">
          <ac:chgData name="서 승혁" userId="888e6bb8cf258a7a" providerId="LiveId" clId="{9EAB2FAE-FB40-494D-85DB-F1F3347F9D4D}" dt="2019-12-04T15:50:40.316" v="968" actId="478"/>
          <ac:picMkLst>
            <pc:docMk/>
            <pc:sldMk cId="635094112" sldId="276"/>
            <ac:picMk id="7" creationId="{58F1489D-7175-462B-808F-CD756D0F3F40}"/>
          </ac:picMkLst>
        </pc:picChg>
        <pc:picChg chg="del mod">
          <ac:chgData name="서 승혁" userId="888e6bb8cf258a7a" providerId="LiveId" clId="{9EAB2FAE-FB40-494D-85DB-F1F3347F9D4D}" dt="2019-12-04T15:35:02.250" v="823" actId="478"/>
          <ac:picMkLst>
            <pc:docMk/>
            <pc:sldMk cId="635094112" sldId="276"/>
            <ac:picMk id="9" creationId="{B4157B7D-E04E-46A7-9FD0-1A964370124F}"/>
          </ac:picMkLst>
        </pc:picChg>
        <pc:picChg chg="add mod">
          <ac:chgData name="서 승혁" userId="888e6bb8cf258a7a" providerId="LiveId" clId="{9EAB2FAE-FB40-494D-85DB-F1F3347F9D4D}" dt="2019-12-04T15:53:58.343" v="999" actId="1076"/>
          <ac:picMkLst>
            <pc:docMk/>
            <pc:sldMk cId="635094112" sldId="276"/>
            <ac:picMk id="10" creationId="{DB60F335-74E6-4061-A819-64904AEED614}"/>
          </ac:picMkLst>
        </pc:picChg>
        <pc:picChg chg="del mod">
          <ac:chgData name="서 승혁" userId="888e6bb8cf258a7a" providerId="LiveId" clId="{9EAB2FAE-FB40-494D-85DB-F1F3347F9D4D}" dt="2019-12-04T15:44:50.153" v="962" actId="478"/>
          <ac:picMkLst>
            <pc:docMk/>
            <pc:sldMk cId="635094112" sldId="276"/>
            <ac:picMk id="14" creationId="{B5D35339-7545-4963-AB63-8B321B1B1415}"/>
          </ac:picMkLst>
        </pc:picChg>
        <pc:picChg chg="add mod ord">
          <ac:chgData name="서 승혁" userId="888e6bb8cf258a7a" providerId="LiveId" clId="{9EAB2FAE-FB40-494D-85DB-F1F3347F9D4D}" dt="2019-12-04T15:54:01.703" v="1000" actId="1076"/>
          <ac:picMkLst>
            <pc:docMk/>
            <pc:sldMk cId="635094112" sldId="276"/>
            <ac:picMk id="19" creationId="{D14EFCDD-8AE3-4027-9505-9A59E7100F4E}"/>
          </ac:picMkLst>
        </pc:picChg>
      </pc:sldChg>
      <pc:sldChg chg="addSp delSp modSp add ord addAnim delAnim modAnim">
        <pc:chgData name="서 승혁" userId="888e6bb8cf258a7a" providerId="LiveId" clId="{9EAB2FAE-FB40-494D-85DB-F1F3347F9D4D}" dt="2019-12-04T15:34:10.814" v="819" actId="171"/>
        <pc:sldMkLst>
          <pc:docMk/>
          <pc:sldMk cId="3025645693" sldId="277"/>
        </pc:sldMkLst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7" creationId="{275B73D5-208C-4C6E-BE9B-C53E3A51575D}"/>
          </ac:spMkLst>
        </pc:spChg>
        <pc:spChg chg="mod">
          <ac:chgData name="서 승혁" userId="888e6bb8cf258a7a" providerId="LiveId" clId="{9EAB2FAE-FB40-494D-85DB-F1F3347F9D4D}" dt="2019-12-04T14:33:42.095" v="513" actId="1038"/>
          <ac:spMkLst>
            <pc:docMk/>
            <pc:sldMk cId="3025645693" sldId="277"/>
            <ac:spMk id="64" creationId="{2C03A07B-4713-48E4-BAC8-FF2F7B54EECB}"/>
          </ac:spMkLst>
        </pc:spChg>
        <pc:spChg chg="mod">
          <ac:chgData name="서 승혁" userId="888e6bb8cf258a7a" providerId="LiveId" clId="{9EAB2FAE-FB40-494D-85DB-F1F3347F9D4D}" dt="2019-12-04T14:33:49.803" v="518" actId="1038"/>
          <ac:spMkLst>
            <pc:docMk/>
            <pc:sldMk cId="3025645693" sldId="277"/>
            <ac:spMk id="66" creationId="{A160971F-0617-42B4-AECA-D05544AC94F3}"/>
          </ac:spMkLst>
        </pc:spChg>
        <pc:spChg chg="mod">
          <ac:chgData name="서 승혁" userId="888e6bb8cf258a7a" providerId="LiveId" clId="{9EAB2FAE-FB40-494D-85DB-F1F3347F9D4D}" dt="2019-12-04T14:33:49.803" v="518" actId="1038"/>
          <ac:spMkLst>
            <pc:docMk/>
            <pc:sldMk cId="3025645693" sldId="277"/>
            <ac:spMk id="67" creationId="{437B5891-4309-42EC-B989-9C855514F3BE}"/>
          </ac:spMkLst>
        </pc:spChg>
        <pc:spChg chg="mod">
          <ac:chgData name="서 승혁" userId="888e6bb8cf258a7a" providerId="LiveId" clId="{9EAB2FAE-FB40-494D-85DB-F1F3347F9D4D}" dt="2019-12-04T14:33:49.803" v="518" actId="1038"/>
          <ac:spMkLst>
            <pc:docMk/>
            <pc:sldMk cId="3025645693" sldId="277"/>
            <ac:spMk id="68" creationId="{B79ED652-A73D-4D93-B005-D20D9C2A9E2D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73" creationId="{8E9F6252-361E-49CD-B181-2A7120A19D0F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74" creationId="{33837934-92E5-48F6-A403-6F20D8BEA749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86" creationId="{44690DAC-2844-4FC9-B516-0CE5AF6738AE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87" creationId="{D60D77B0-2A0C-4E74-8B07-FAD7F4F3903A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90" creationId="{28557C20-6CDE-41D8-9FC9-343D85C643EC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103" creationId="{F1A09491-FD7E-4BE2-A0DF-CEDCFD976492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104" creationId="{5B1256D1-0C63-4991-9C2C-F745CCB672DF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105" creationId="{1D00A4CC-9FB2-495F-802F-90DBF26BDA27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106" creationId="{FBDD70A9-884A-43BA-85EC-DC9EB27FC7E5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112" creationId="{893C9096-7CA7-4A60-A913-3F834D219033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113" creationId="{7FCB288C-DA73-4DE1-A46F-980D20EA2382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114" creationId="{2FB20737-2338-4502-9394-BF2DEB667364}"/>
          </ac:spMkLst>
        </pc:spChg>
        <pc:spChg chg="add del">
          <ac:chgData name="서 승혁" userId="888e6bb8cf258a7a" providerId="LiveId" clId="{9EAB2FAE-FB40-494D-85DB-F1F3347F9D4D}" dt="2019-12-04T14:29:18.251" v="455" actId="21"/>
          <ac:spMkLst>
            <pc:docMk/>
            <pc:sldMk cId="3025645693" sldId="277"/>
            <ac:spMk id="123" creationId="{CF492D52-8B73-4706-843A-A077D81EC548}"/>
          </ac:spMkLst>
        </pc:sp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3" creationId="{E28D40E9-B735-4F50-AB3E-AAA506440B28}"/>
          </ac:picMkLst>
        </pc:picChg>
        <pc:picChg chg="add mod ord">
          <ac:chgData name="서 승혁" userId="888e6bb8cf258a7a" providerId="LiveId" clId="{9EAB2FAE-FB40-494D-85DB-F1F3347F9D4D}" dt="2019-12-04T15:34:10.814" v="819" actId="171"/>
          <ac:picMkLst>
            <pc:docMk/>
            <pc:sldMk cId="3025645693" sldId="277"/>
            <ac:picMk id="10" creationId="{D5091F7F-48C9-49B8-8557-232EE02595F1}"/>
          </ac:picMkLst>
        </pc:picChg>
        <pc:picChg chg="mod">
          <ac:chgData name="서 승혁" userId="888e6bb8cf258a7a" providerId="LiveId" clId="{9EAB2FAE-FB40-494D-85DB-F1F3347F9D4D}" dt="2019-12-04T14:33:42.095" v="513" actId="1038"/>
          <ac:picMkLst>
            <pc:docMk/>
            <pc:sldMk cId="3025645693" sldId="277"/>
            <ac:picMk id="60" creationId="{5BD82EA0-DF2B-4CAE-87F8-4AAF737A2F8E}"/>
          </ac:picMkLst>
        </pc:picChg>
        <pc:picChg chg="mod">
          <ac:chgData name="서 승혁" userId="888e6bb8cf258a7a" providerId="LiveId" clId="{9EAB2FAE-FB40-494D-85DB-F1F3347F9D4D}" dt="2019-12-04T14:33:42.095" v="513" actId="1038"/>
          <ac:picMkLst>
            <pc:docMk/>
            <pc:sldMk cId="3025645693" sldId="277"/>
            <ac:picMk id="61" creationId="{28545A6E-3202-4A40-86C6-DF10F34C1EDD}"/>
          </ac:picMkLst>
        </pc:picChg>
        <pc:picChg chg="mod">
          <ac:chgData name="서 승혁" userId="888e6bb8cf258a7a" providerId="LiveId" clId="{9EAB2FAE-FB40-494D-85DB-F1F3347F9D4D}" dt="2019-12-04T14:33:42.095" v="513" actId="1038"/>
          <ac:picMkLst>
            <pc:docMk/>
            <pc:sldMk cId="3025645693" sldId="277"/>
            <ac:picMk id="62" creationId="{AF99CFEB-3D69-4957-B53B-3D2FF07487E2}"/>
          </ac:picMkLst>
        </pc:picChg>
        <pc:picChg chg="mod">
          <ac:chgData name="서 승혁" userId="888e6bb8cf258a7a" providerId="LiveId" clId="{9EAB2FAE-FB40-494D-85DB-F1F3347F9D4D}" dt="2019-12-04T14:33:42.095" v="513" actId="1038"/>
          <ac:picMkLst>
            <pc:docMk/>
            <pc:sldMk cId="3025645693" sldId="277"/>
            <ac:picMk id="65" creationId="{0595C00A-F96E-4AD5-A051-E8F8B855E924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75" creationId="{CCFA3FAF-2859-4AE1-B2BF-C29002F2EC19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76" creationId="{D2DC3EC6-02E3-4B58-B124-0A806E163D70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77" creationId="{392F3D7C-5B15-4CEC-894A-AFEC517A88A1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91" creationId="{D7222CF4-D2CC-4967-9C5C-5BA3F9C22815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92" creationId="{EF001139-C4E4-48C8-B52A-FFA5D10D8847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93" creationId="{007A1126-E17E-48B3-A4D1-E4A110CBBECC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107" creationId="{6A95A02B-DEDD-4409-8B7F-3DE372F6FD79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108" creationId="{87F2A45F-8389-43EF-874C-154B9B3F80E3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110" creationId="{E3CFD210-2890-4624-A6BB-46CD22E8D21D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111" creationId="{D2CE5136-AB2A-4D24-A5C6-692575561442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115" creationId="{D746F2CB-02C7-44C5-A077-B9A55976A3A2}"/>
          </ac:picMkLst>
        </pc:picChg>
        <pc:picChg chg="add del">
          <ac:chgData name="서 승혁" userId="888e6bb8cf258a7a" providerId="LiveId" clId="{9EAB2FAE-FB40-494D-85DB-F1F3347F9D4D}" dt="2019-12-04T14:29:18.251" v="455" actId="21"/>
          <ac:picMkLst>
            <pc:docMk/>
            <pc:sldMk cId="3025645693" sldId="277"/>
            <ac:picMk id="116" creationId="{E0D847DE-9D18-4011-A390-18A3070D8087}"/>
          </ac:picMkLst>
        </pc:picChg>
      </pc:sldChg>
      <pc:sldChg chg="add modAnim">
        <pc:chgData name="서 승혁" userId="888e6bb8cf258a7a" providerId="LiveId" clId="{9EAB2FAE-FB40-494D-85DB-F1F3347F9D4D}" dt="2019-12-04T15:06:22.934" v="718"/>
        <pc:sldMkLst>
          <pc:docMk/>
          <pc:sldMk cId="248440981" sldId="278"/>
        </pc:sldMkLst>
      </pc:sldChg>
      <pc:sldChg chg="add del">
        <pc:chgData name="서 승혁" userId="888e6bb8cf258a7a" providerId="LiveId" clId="{9EAB2FAE-FB40-494D-85DB-F1F3347F9D4D}" dt="2019-12-04T14:35:26.298" v="527" actId="47"/>
        <pc:sldMkLst>
          <pc:docMk/>
          <pc:sldMk cId="593824569" sldId="278"/>
        </pc:sldMkLst>
      </pc:sldChg>
      <pc:sldChg chg="add del modAnim">
        <pc:chgData name="서 승혁" userId="888e6bb8cf258a7a" providerId="LiveId" clId="{9EAB2FAE-FB40-494D-85DB-F1F3347F9D4D}" dt="2019-12-04T15:03:21.883" v="702"/>
        <pc:sldMkLst>
          <pc:docMk/>
          <pc:sldMk cId="3069051222" sldId="279"/>
        </pc:sldMkLst>
      </pc:sldChg>
    </pc:docChg>
  </pc:docChgLst>
  <pc:docChgLst>
    <pc:chgData name="서 승혁" userId="888e6bb8cf258a7a" providerId="LiveId" clId="{AC32B5D1-680E-4057-8150-342285B56F57}"/>
    <pc:docChg chg="modSld">
      <pc:chgData name="서 승혁" userId="888e6bb8cf258a7a" providerId="LiveId" clId="{AC32B5D1-680E-4057-8150-342285B56F57}" dt="2019-11-29T04:08:55.651" v="0"/>
      <pc:docMkLst>
        <pc:docMk/>
      </pc:docMkLst>
      <pc:sldChg chg="modSp">
        <pc:chgData name="서 승혁" userId="888e6bb8cf258a7a" providerId="LiveId" clId="{AC32B5D1-680E-4057-8150-342285B56F57}" dt="2019-11-29T04:08:55.651" v="0"/>
        <pc:sldMkLst>
          <pc:docMk/>
          <pc:sldMk cId="943323624" sldId="272"/>
        </pc:sldMkLst>
        <pc:picChg chg="mod">
          <ac:chgData name="서 승혁" userId="888e6bb8cf258a7a" providerId="LiveId" clId="{AC32B5D1-680E-4057-8150-342285B56F57}" dt="2019-11-29T04:08:55.651" v="0"/>
          <ac:picMkLst>
            <pc:docMk/>
            <pc:sldMk cId="943323624" sldId="272"/>
            <ac:picMk id="5" creationId="{298DC812-9A84-4AB5-8430-9B02D9951A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5E239-E4DD-4CC8-8F6E-9F8A59F22973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F570F-58EF-4261-8FB8-21EC9C2625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79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~10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8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UI</a:t>
            </a:r>
            <a:r>
              <a:rPr lang="ko-KR" altLang="en-US" dirty="0"/>
              <a:t>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574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3F570F-58EF-4261-8FB8-21EC9C26252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26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26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89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43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933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254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65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~20</a:t>
            </a:r>
            <a:r>
              <a:rPr lang="ko-KR" altLang="en-US" dirty="0"/>
              <a:t>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3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746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72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800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4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369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UI</a:t>
            </a:r>
            <a:r>
              <a:rPr lang="ko-KR" altLang="en-US" dirty="0"/>
              <a:t>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74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en-US" altLang="ko-KR" dirty="0"/>
              <a:t>UI</a:t>
            </a:r>
            <a:r>
              <a:rPr lang="ko-KR" altLang="en-US" dirty="0"/>
              <a:t>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F570F-58EF-4261-8FB8-21EC9C2625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41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E1B16-1C24-4ADF-8C07-83FEAC0DE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A449F1-A8C6-4014-9C72-7BB48BB35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8666D-1183-4B4E-8439-552415AF6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7ABDEE-9645-46BF-856A-772866BCE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BB0E3-F833-4AFB-A6B6-CF5A1FF6F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472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E7CA7-2D96-417D-BF5B-E4E08356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B82FA1-43A3-4599-81C2-FFEDD2458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665C9-BEB9-46FE-B868-A70762B6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9921AA-913B-4539-9AB4-BDED92CF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8E46D3-A244-4BA6-8135-89594E3B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0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448860-BDBE-4437-A4FD-D34BB7268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225C56-A92B-4FD0-8D8F-D07A07913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607FA-C7E8-4470-AAF7-0521D07F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D2E5CD-D08C-4889-89B1-9673AC58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18FED-EB0E-41F5-A88B-6843237B5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9904A-A639-48E9-BFBB-B39E5AAC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C40D1D-DA6C-4E70-B9FE-4DB4D358A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42356-E220-462F-ADC3-D9FCBA0D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F4655-B211-4736-9D20-79B561C1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33EB50-C1DD-4DD0-ACB5-BFD9D3CA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34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592D7-572D-414C-841A-E0983815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E1B02-95B3-4768-BF41-46D3B211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C6835-0C1D-4416-9830-CC415D7A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B5EF2A-97F2-4661-88B3-091C2AAE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F8AF2-1FBD-41A6-A811-708DF748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6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D6761-EEB4-4AEE-AAC4-5B7C8B9D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14DD9B-A05E-43CD-87B8-30CF2E61E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4EFAAAD-53CC-4467-82AA-8E31D176C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3BA160-898D-42F4-88FD-323A5958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59DBA0-849E-423E-9E43-BD33F192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5EC89-5F37-44A1-B7BC-82742A98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55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0A39-30A6-4120-8529-A0E9E9D3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BA4041-6F87-452E-A609-B3530760B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EF5FCE-57BA-4CC4-AB9B-E79B9427F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5DD670-27F2-4162-BB16-9B0549AFF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2EAC2E-1256-41DE-A777-1F1E9DA66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7351A9-C3BC-4984-B34F-983FCE057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107830-33E0-4742-B602-E7597AF0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631485-5C6E-46FE-A2A1-B93B33B41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411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A045C-66E8-4FC4-9B81-7336BB9D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4A9F92-B11E-4D8C-8A12-8110DD26F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4467C3-D71E-492C-984A-4D927B50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E21C49-009B-4E98-92DE-678AB9121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1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8176D2-7290-4EBE-A343-29D660C8D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8992F4-0DC1-424B-BBF5-F486727B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83B8F6-F361-4171-8BE2-466CB38F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4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6AEB4-9BA3-419C-A7E0-FEF1FD25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104F3B-8C10-4E84-96BB-9CABBBEC8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A282B9-6579-4506-87C5-39344968A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6C2DBB-F7E2-467F-94A9-1B0E9B5D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37E04-6FF7-4253-AACF-6E211BB2D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683619-4010-4F64-9F38-0C467DADF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26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CACDD-427D-457F-BE4C-4CB982FE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DA5D031-CE05-4F64-B52F-0FC1C164FD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CD941F-E6AE-4FB6-B42A-43FBB2A4C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292496-6F81-4BFE-9B32-41D07F2BC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8CFA4-BAF9-4C36-AE64-48C16F628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5EF45D-6894-4F4D-9718-E74A4E15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49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BD09BE-EE33-4EF4-91A6-A0BB181D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B8A261-36BD-4F0D-8B06-BC860AE21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F6B5E5-3410-406A-A984-E5CAEE9B5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AACE6-D5CD-42FC-B63A-ABE644DA3F67}" type="datetimeFigureOut">
              <a:rPr lang="ko-KR" altLang="en-US" smtClean="0"/>
              <a:t>2020-02-17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766B70-60B1-4D27-865A-1F8069570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B0038-3117-4049-84FB-D274AEF900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F4812-1654-4659-9093-A3C88DF6B9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1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7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6.gif"/><Relationship Id="rId18" Type="http://schemas.openxmlformats.org/officeDocument/2006/relationships/image" Target="../media/image61.png"/><Relationship Id="rId26" Type="http://schemas.openxmlformats.org/officeDocument/2006/relationships/image" Target="../media/image69.gif"/><Relationship Id="rId3" Type="http://schemas.openxmlformats.org/officeDocument/2006/relationships/image" Target="../media/image48.png"/><Relationship Id="rId21" Type="http://schemas.openxmlformats.org/officeDocument/2006/relationships/image" Target="../media/image64.png"/><Relationship Id="rId7" Type="http://schemas.openxmlformats.org/officeDocument/2006/relationships/image" Target="../media/image2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gif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gif"/><Relationship Id="rId4" Type="http://schemas.openxmlformats.org/officeDocument/2006/relationships/image" Target="../media/image49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gif"/><Relationship Id="rId30" Type="http://schemas.openxmlformats.org/officeDocument/2006/relationships/image" Target="../media/image73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6.png"/><Relationship Id="rId5" Type="http://schemas.openxmlformats.org/officeDocument/2006/relationships/image" Target="../media/image8.png"/><Relationship Id="rId10" Type="http://schemas.openxmlformats.org/officeDocument/2006/relationships/image" Target="../media/image56.gif"/><Relationship Id="rId4" Type="http://schemas.openxmlformats.org/officeDocument/2006/relationships/image" Target="../media/image12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0" Type="http://schemas.openxmlformats.org/officeDocument/2006/relationships/image" Target="../media/image78.png"/><Relationship Id="rId4" Type="http://schemas.openxmlformats.org/officeDocument/2006/relationships/image" Target="../media/image12.png"/><Relationship Id="rId9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53.png"/><Relationship Id="rId5" Type="http://schemas.openxmlformats.org/officeDocument/2006/relationships/image" Target="../media/image81.png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4" Type="http://schemas.openxmlformats.org/officeDocument/2006/relationships/image" Target="../media/image80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0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93.gif"/><Relationship Id="rId5" Type="http://schemas.openxmlformats.org/officeDocument/2006/relationships/image" Target="../media/image1.png"/><Relationship Id="rId10" Type="http://schemas.openxmlformats.org/officeDocument/2006/relationships/image" Target="../media/image92.gif"/><Relationship Id="rId4" Type="http://schemas.openxmlformats.org/officeDocument/2006/relationships/image" Target="../media/image4.png"/><Relationship Id="rId9" Type="http://schemas.openxmlformats.org/officeDocument/2006/relationships/image" Target="../media/image56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80.png"/><Relationship Id="rId18" Type="http://schemas.openxmlformats.org/officeDocument/2006/relationships/image" Target="../media/image100.png"/><Relationship Id="rId26" Type="http://schemas.openxmlformats.org/officeDocument/2006/relationships/image" Target="../media/image106.png"/><Relationship Id="rId3" Type="http://schemas.openxmlformats.org/officeDocument/2006/relationships/image" Target="../media/image2.png"/><Relationship Id="rId21" Type="http://schemas.openxmlformats.org/officeDocument/2006/relationships/image" Target="../media/image102.png"/><Relationship Id="rId7" Type="http://schemas.openxmlformats.org/officeDocument/2006/relationships/image" Target="../media/image91.png"/><Relationship Id="rId12" Type="http://schemas.openxmlformats.org/officeDocument/2006/relationships/image" Target="../media/image98.png"/><Relationship Id="rId17" Type="http://schemas.openxmlformats.org/officeDocument/2006/relationships/image" Target="../media/image99.png"/><Relationship Id="rId25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97.png"/><Relationship Id="rId24" Type="http://schemas.openxmlformats.org/officeDocument/2006/relationships/image" Target="../media/image104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image" Target="../media/image3.png"/><Relationship Id="rId10" Type="http://schemas.openxmlformats.org/officeDocument/2006/relationships/image" Target="../media/image96.png"/><Relationship Id="rId19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95.png"/><Relationship Id="rId14" Type="http://schemas.openxmlformats.org/officeDocument/2006/relationships/image" Target="../media/image56.gif"/><Relationship Id="rId22" Type="http://schemas.openxmlformats.org/officeDocument/2006/relationships/image" Target="../media/image103.png"/><Relationship Id="rId27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naver.com/qaws1134" TargetMode="Externa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96.png"/><Relationship Id="rId7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2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54014F8-B7B8-4EC3-AB14-2F3DA96DE4B8}"/>
              </a:ext>
            </a:extLst>
          </p:cNvPr>
          <p:cNvSpPr txBox="1"/>
          <p:nvPr/>
        </p:nvSpPr>
        <p:spPr>
          <a:xfrm>
            <a:off x="4562142" y="5080847"/>
            <a:ext cx="299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Press Start 2P" panose="02000503000000000000" pitchFamily="1" charset="0"/>
                <a:ea typeface="소야나눔9" panose="02020603020101020101" pitchFamily="18" charset="-127"/>
                <a:cs typeface="둥근모꼴" panose="020B0500000000000000" pitchFamily="50" charset="-127"/>
              </a:rPr>
              <a:t>TEAM. A to 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20116-9C41-401E-AD18-862BD8402F56}"/>
              </a:ext>
            </a:extLst>
          </p:cNvPr>
          <p:cNvSpPr txBox="1"/>
          <p:nvPr/>
        </p:nvSpPr>
        <p:spPr>
          <a:xfrm>
            <a:off x="3446908" y="2243186"/>
            <a:ext cx="6763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		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슈팅게임</a:t>
            </a:r>
            <a:endParaRPr lang="en-US" altLang="ko-KR" sz="3600" dirty="0">
              <a:solidFill>
                <a:schemeClr val="bg1">
                  <a:lumMod val="50000"/>
                </a:schemeClr>
              </a:solidFill>
              <a:latin typeface="Press Start 2P" panose="02000503000000000000" pitchFamily="1" charset="0"/>
            </a:endParaRPr>
          </a:p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Press Start 2P" panose="02000503000000000000" pitchFamily="1" charset="0"/>
              </a:rPr>
              <a:t>Kingdom Run</a:t>
            </a:r>
          </a:p>
          <a:p>
            <a:r>
              <a:rPr lang="en-US" altLang="ko-KR" sz="3600" dirty="0">
                <a:solidFill>
                  <a:schemeClr val="bg1">
                    <a:lumMod val="50000"/>
                  </a:schemeClr>
                </a:solidFill>
                <a:latin typeface="소야논8" panose="02020603020101020101" pitchFamily="18" charset="-127"/>
                <a:ea typeface="소야논8" panose="02020603020101020101" pitchFamily="18" charset="-127"/>
              </a:rPr>
              <a:t>		</a:t>
            </a:r>
            <a:endParaRPr lang="ko-KR" altLang="en-US" sz="3600" dirty="0">
              <a:solidFill>
                <a:schemeClr val="bg1">
                  <a:lumMod val="50000"/>
                </a:schemeClr>
              </a:solidFill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pic>
        <p:nvPicPr>
          <p:cNvPr id="18" name="그림 17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6A8674CC-2AA0-48CD-A38A-4CDC9C0B2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37" b="33219"/>
          <a:stretch/>
        </p:blipFill>
        <p:spPr>
          <a:xfrm rot="18900000">
            <a:off x="8558169" y="4014554"/>
            <a:ext cx="439245" cy="375841"/>
          </a:xfrm>
          <a:prstGeom prst="rect">
            <a:avLst/>
          </a:prstGeom>
        </p:spPr>
      </p:pic>
      <p:pic>
        <p:nvPicPr>
          <p:cNvPr id="11" name="그림 10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79AFE9F4-05EB-4C10-BF91-154060B98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" r="58756" b="50610"/>
          <a:stretch/>
        </p:blipFill>
        <p:spPr>
          <a:xfrm rot="1997604">
            <a:off x="2090601" y="4108339"/>
            <a:ext cx="579799" cy="279729"/>
          </a:xfrm>
          <a:prstGeom prst="rect">
            <a:avLst/>
          </a:prstGeom>
        </p:spPr>
      </p:pic>
      <p:pic>
        <p:nvPicPr>
          <p:cNvPr id="21" name="그림 20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95A7BB5E-120A-4610-9E80-5332052C56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2607422" y="2808448"/>
            <a:ext cx="912534" cy="16702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5432F4-E6B1-4EB5-A291-4B5A62ABBE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3" t="7740" r="59699" b="76375"/>
          <a:stretch/>
        </p:blipFill>
        <p:spPr>
          <a:xfrm>
            <a:off x="8616624" y="4033325"/>
            <a:ext cx="912534" cy="566379"/>
          </a:xfrm>
          <a:prstGeom prst="rect">
            <a:avLst/>
          </a:prstGeom>
        </p:spPr>
      </p:pic>
      <p:pic>
        <p:nvPicPr>
          <p:cNvPr id="15" name="그림 14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7DE9E3E0-DFCA-4A4D-ABCA-1D7B1D265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t="6107" r="59440" b="43150"/>
          <a:stretch/>
        </p:blipFill>
        <p:spPr>
          <a:xfrm>
            <a:off x="8938957" y="2995958"/>
            <a:ext cx="1291242" cy="148789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48A2D0D-BAB1-47C2-B728-C6B92B109478}"/>
              </a:ext>
            </a:extLst>
          </p:cNvPr>
          <p:cNvCxnSpPr>
            <a:cxnSpLocks/>
          </p:cNvCxnSpPr>
          <p:nvPr/>
        </p:nvCxnSpPr>
        <p:spPr>
          <a:xfrm>
            <a:off x="1854951" y="4478694"/>
            <a:ext cx="8127948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67E00682-DBEA-49DA-8080-DC01D82238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1" b="41929"/>
          <a:stretch/>
        </p:blipFill>
        <p:spPr>
          <a:xfrm>
            <a:off x="1578291" y="2775890"/>
            <a:ext cx="1163740" cy="1702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E47A6B-515A-4D79-91A8-B9BABEF85312}"/>
              </a:ext>
            </a:extLst>
          </p:cNvPr>
          <p:cNvSpPr txBox="1"/>
          <p:nvPr/>
        </p:nvSpPr>
        <p:spPr>
          <a:xfrm>
            <a:off x="3406991" y="2219371"/>
            <a:ext cx="6763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소야논8" panose="02020603020101020101" pitchFamily="18" charset="-127"/>
                <a:ea typeface="소야논8" panose="02020603020101020101" pitchFamily="18" charset="-127"/>
              </a:rPr>
              <a:t>		</a:t>
            </a:r>
            <a:r>
              <a:rPr lang="ko-KR" altLang="en-US" sz="3600" dirty="0">
                <a:latin typeface="소야논8" panose="02020603020101020101" pitchFamily="18" charset="-127"/>
                <a:ea typeface="소야논8" panose="02020603020101020101" pitchFamily="18" charset="-127"/>
              </a:rPr>
              <a:t>슈팅게임</a:t>
            </a:r>
            <a:endParaRPr lang="en-US" altLang="ko-KR" sz="3600" dirty="0">
              <a:latin typeface="Press Start 2P" panose="02000503000000000000" pitchFamily="1" charset="0"/>
            </a:endParaRPr>
          </a:p>
          <a:p>
            <a:r>
              <a:rPr lang="en-US" altLang="ko-KR" sz="3600" dirty="0">
                <a:latin typeface="Press Start 2P" panose="02000503000000000000" pitchFamily="1" charset="0"/>
              </a:rPr>
              <a:t>Kingdom Run </a:t>
            </a:r>
          </a:p>
          <a:p>
            <a:r>
              <a:rPr lang="en-US" altLang="ko-KR" sz="3600" dirty="0">
                <a:latin typeface="소야논8" panose="02020603020101020101" pitchFamily="18" charset="-127"/>
                <a:ea typeface="소야논8" panose="02020603020101020101" pitchFamily="18" charset="-127"/>
              </a:rPr>
              <a:t>		</a:t>
            </a:r>
            <a:endParaRPr lang="ko-KR" altLang="en-US" sz="3600" dirty="0"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D5C9DB-C35C-435E-8225-B679E5D7154E}"/>
              </a:ext>
            </a:extLst>
          </p:cNvPr>
          <p:cNvSpPr txBox="1"/>
          <p:nvPr/>
        </p:nvSpPr>
        <p:spPr>
          <a:xfrm>
            <a:off x="4524881" y="5051763"/>
            <a:ext cx="299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Press Start 2P" panose="02000503000000000000" pitchFamily="1" charset="0"/>
                <a:ea typeface="소야나눔9" panose="02020603020101020101" pitchFamily="18" charset="-127"/>
                <a:cs typeface="둥근모꼴" panose="020B0500000000000000" pitchFamily="50" charset="-127"/>
              </a:rPr>
              <a:t>TEAM. A to Z</a:t>
            </a:r>
          </a:p>
        </p:txBody>
      </p:sp>
      <p:pic>
        <p:nvPicPr>
          <p:cNvPr id="14" name="그림 13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1119AAB5-E45D-4211-9E03-F7DBF3FAF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6"/>
          <a:stretch/>
        </p:blipFill>
        <p:spPr>
          <a:xfrm>
            <a:off x="5818552" y="3955247"/>
            <a:ext cx="527478" cy="566379"/>
          </a:xfrm>
          <a:prstGeom prst="rect">
            <a:avLst/>
          </a:prstGeom>
        </p:spPr>
      </p:pic>
      <p:pic>
        <p:nvPicPr>
          <p:cNvPr id="5" name="그림 4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CEC41A5F-9D7F-4983-AA5B-1C8A0792FD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0"/>
          <a:stretch/>
        </p:blipFill>
        <p:spPr>
          <a:xfrm>
            <a:off x="5218596" y="3902343"/>
            <a:ext cx="513175" cy="600265"/>
          </a:xfrm>
          <a:prstGeom prst="rect">
            <a:avLst/>
          </a:prstGeom>
        </p:spPr>
      </p:pic>
      <p:pic>
        <p:nvPicPr>
          <p:cNvPr id="23" name="그림 22" descr="방, 그리기이(가) 표시된 사진&#10;&#10;자동 생성된 설명">
            <a:extLst>
              <a:ext uri="{FF2B5EF4-FFF2-40B4-BE49-F238E27FC236}">
                <a16:creationId xmlns:a16="http://schemas.microsoft.com/office/drawing/2014/main" id="{59E2BA6E-A912-42E3-A217-9C0797997A1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t="6254" r="67445" b="57860"/>
          <a:stretch/>
        </p:blipFill>
        <p:spPr>
          <a:xfrm>
            <a:off x="7159671" y="3730551"/>
            <a:ext cx="715685" cy="772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F4FD8-192B-49F5-83A4-D3EA015DDE1C}"/>
              </a:ext>
            </a:extLst>
          </p:cNvPr>
          <p:cNvSpPr txBox="1"/>
          <p:nvPr/>
        </p:nvSpPr>
        <p:spPr>
          <a:xfrm>
            <a:off x="9278374" y="5270682"/>
            <a:ext cx="2095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소야나눔9" panose="02020603020101020101" pitchFamily="18" charset="-127"/>
                <a:ea typeface="소야나눔9" panose="02020603020101020101" pitchFamily="18" charset="-127"/>
              </a:rPr>
              <a:t>발표자</a:t>
            </a:r>
            <a:endParaRPr lang="en-US" altLang="ko-KR" sz="2800" b="1" dirty="0">
              <a:latin typeface="소야나눔9" panose="02020603020101020101" pitchFamily="18" charset="-127"/>
              <a:ea typeface="소야나눔9" panose="02020603020101020101" pitchFamily="18" charset="-127"/>
            </a:endParaRPr>
          </a:p>
          <a:p>
            <a:r>
              <a:rPr lang="en-US" altLang="ko-KR" sz="2000" b="1" dirty="0">
                <a:latin typeface="소야나눔9" panose="02020603020101020101" pitchFamily="18" charset="-127"/>
                <a:ea typeface="소야나눔9" panose="02020603020101020101" pitchFamily="18" charset="-127"/>
              </a:rPr>
              <a:t>      </a:t>
            </a:r>
            <a:r>
              <a:rPr lang="ko-KR" altLang="en-US" sz="2000" b="1" dirty="0">
                <a:latin typeface="소야나눔9" panose="02020603020101020101" pitchFamily="18" charset="-127"/>
                <a:ea typeface="소야나눔9" panose="02020603020101020101" pitchFamily="18" charset="-127"/>
              </a:rPr>
              <a:t>변영렬</a:t>
            </a:r>
          </a:p>
        </p:txBody>
      </p:sp>
    </p:spTree>
    <p:extLst>
      <p:ext uri="{BB962C8B-B14F-4D97-AF65-F5344CB8AC3E}">
        <p14:creationId xmlns:p14="http://schemas.microsoft.com/office/powerpoint/2010/main" val="6650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C0BA0F-6ABC-4FA3-BAD0-4AC07924D86B}"/>
              </a:ext>
            </a:extLst>
          </p:cNvPr>
          <p:cNvSpPr/>
          <p:nvPr/>
        </p:nvSpPr>
        <p:spPr>
          <a:xfrm>
            <a:off x="1450146" y="1197734"/>
            <a:ext cx="7912366" cy="53476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D46BD-A4CB-4795-8D2A-D381D1E62FFA}"/>
              </a:ext>
            </a:extLst>
          </p:cNvPr>
          <p:cNvSpPr txBox="1"/>
          <p:nvPr/>
        </p:nvSpPr>
        <p:spPr>
          <a:xfrm>
            <a:off x="633507" y="51649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02. </a:t>
            </a:r>
            <a:r>
              <a:rPr lang="ko-KR" altLang="en-US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게임 소개</a:t>
            </a:r>
          </a:p>
        </p:txBody>
      </p:sp>
      <p:pic>
        <p:nvPicPr>
          <p:cNvPr id="15" name="그림 14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C820671D-AC67-4D85-A262-6D415BABC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1" b="41929"/>
          <a:stretch/>
        </p:blipFill>
        <p:spPr>
          <a:xfrm>
            <a:off x="10422401" y="4410894"/>
            <a:ext cx="1677189" cy="2454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82CFAD-1099-4C87-B6DB-67B9C3C0E859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02.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게임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AAF496-37CD-423C-B1DD-4906AC283FCA}"/>
              </a:ext>
            </a:extLst>
          </p:cNvPr>
          <p:cNvCxnSpPr>
            <a:cxnSpLocks/>
          </p:cNvCxnSpPr>
          <p:nvPr/>
        </p:nvCxnSpPr>
        <p:spPr>
          <a:xfrm>
            <a:off x="1519911" y="1039713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시계, 방이(가) 표시된 사진&#10;&#10;자동 생성된 설명">
            <a:extLst>
              <a:ext uri="{FF2B5EF4-FFF2-40B4-BE49-F238E27FC236}">
                <a16:creationId xmlns:a16="http://schemas.microsoft.com/office/drawing/2014/main" id="{4BF61F69-9203-4A77-AE17-00CA58236C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9" r="44362" b="63661"/>
          <a:stretch/>
        </p:blipFill>
        <p:spPr>
          <a:xfrm rot="19236975" flipH="1">
            <a:off x="10236644" y="5694165"/>
            <a:ext cx="1232760" cy="12066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93B48D-2DEC-423A-B6D5-3D1B732F1425}"/>
              </a:ext>
            </a:extLst>
          </p:cNvPr>
          <p:cNvSpPr txBox="1"/>
          <p:nvPr/>
        </p:nvSpPr>
        <p:spPr>
          <a:xfrm>
            <a:off x="3172265" y="551970"/>
            <a:ext cx="233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게임</a:t>
            </a:r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스토리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5D2A98-C55E-43A4-952C-79910055185E}"/>
              </a:ext>
            </a:extLst>
          </p:cNvPr>
          <p:cNvSpPr/>
          <p:nvPr/>
        </p:nvSpPr>
        <p:spPr>
          <a:xfrm>
            <a:off x="5450963" y="1369915"/>
            <a:ext cx="3529133" cy="319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 descr="건물, 창문이(가) 표시된 사진&#10;&#10;자동 생성된 설명">
            <a:extLst>
              <a:ext uri="{FF2B5EF4-FFF2-40B4-BE49-F238E27FC236}">
                <a16:creationId xmlns:a16="http://schemas.microsoft.com/office/drawing/2014/main" id="{BC3233A3-DA1B-499D-A9F7-4E5C918B70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37" b="22302"/>
          <a:stretch/>
        </p:blipFill>
        <p:spPr>
          <a:xfrm>
            <a:off x="5037155" y="1064557"/>
            <a:ext cx="3540306" cy="2621295"/>
          </a:xfrm>
          <a:prstGeom prst="rect">
            <a:avLst/>
          </a:prstGeom>
        </p:spPr>
      </p:pic>
      <p:pic>
        <p:nvPicPr>
          <p:cNvPr id="69" name="그림 68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C08072A3-93FE-4EEA-B42C-A6CD4D84E4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1" b="41929"/>
          <a:stretch/>
        </p:blipFill>
        <p:spPr>
          <a:xfrm>
            <a:off x="5588137" y="2537957"/>
            <a:ext cx="749700" cy="1096973"/>
          </a:xfrm>
          <a:prstGeom prst="rect">
            <a:avLst/>
          </a:prstGeom>
        </p:spPr>
      </p:pic>
      <p:pic>
        <p:nvPicPr>
          <p:cNvPr id="70" name="그림 69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18F36CC5-8EAA-4CB2-85CC-ABD48A7C07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1" b="41929"/>
          <a:stretch/>
        </p:blipFill>
        <p:spPr>
          <a:xfrm>
            <a:off x="7478692" y="2526291"/>
            <a:ext cx="749700" cy="109697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115E805-2C1B-418A-9E9E-DD99AF9ACC66}"/>
              </a:ext>
            </a:extLst>
          </p:cNvPr>
          <p:cNvSpPr txBox="1"/>
          <p:nvPr/>
        </p:nvSpPr>
        <p:spPr>
          <a:xfrm rot="20312074">
            <a:off x="5600827" y="1773736"/>
            <a:ext cx="158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ss Start 2P" panose="02000503000000000000" pitchFamily="1" charset="0"/>
              </a:rPr>
              <a:t>Help!!</a:t>
            </a:r>
            <a:endParaRPr lang="ko-KR" altLang="en-US" dirty="0">
              <a:latin typeface="Press Start 2P" panose="02000503000000000000" pitchFamily="1" charset="0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58087FF-3242-424A-AC65-6399F9AD8482}"/>
              </a:ext>
            </a:extLst>
          </p:cNvPr>
          <p:cNvGrpSpPr/>
          <p:nvPr/>
        </p:nvGrpSpPr>
        <p:grpSpPr>
          <a:xfrm>
            <a:off x="1615519" y="1388951"/>
            <a:ext cx="3619464" cy="4871176"/>
            <a:chOff x="15555127" y="-998777"/>
            <a:chExt cx="3619464" cy="4871176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A3BB9D9-0B27-4E61-9CB2-AD4356E70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708"/>
            <a:stretch/>
          </p:blipFill>
          <p:spPr>
            <a:xfrm>
              <a:off x="15645457" y="1965495"/>
              <a:ext cx="3529134" cy="1906904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1F9685B-E917-460D-BB91-260ABF83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25102" y="-998777"/>
              <a:ext cx="3540306" cy="296599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84AB2EF-4D64-4775-9431-79204BF17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73" t="46115" r="57896" b="10169"/>
            <a:stretch/>
          </p:blipFill>
          <p:spPr>
            <a:xfrm>
              <a:off x="16703456" y="-431174"/>
              <a:ext cx="970091" cy="1460080"/>
            </a:xfrm>
            <a:prstGeom prst="rect">
              <a:avLst/>
            </a:prstGeom>
          </p:spPr>
        </p:pic>
        <p:pic>
          <p:nvPicPr>
            <p:cNvPr id="29" name="그림 28" descr="방, 그리기이(가) 표시된 사진&#10;&#10;자동 생성된 설명">
              <a:extLst>
                <a:ext uri="{FF2B5EF4-FFF2-40B4-BE49-F238E27FC236}">
                  <a16:creationId xmlns:a16="http://schemas.microsoft.com/office/drawing/2014/main" id="{3281488C-5C51-4ED9-ACFD-8E19323AE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19" t="6856" r="85578" b="57258"/>
            <a:stretch/>
          </p:blipFill>
          <p:spPr>
            <a:xfrm>
              <a:off x="17314951" y="546126"/>
              <a:ext cx="715685" cy="772057"/>
            </a:xfrm>
            <a:prstGeom prst="rect">
              <a:avLst/>
            </a:prstGeom>
          </p:spPr>
        </p:pic>
        <p:pic>
          <p:nvPicPr>
            <p:cNvPr id="6" name="그림 5" descr="시계, 방이(가) 표시된 사진&#10;&#10;자동 생성된 설명">
              <a:extLst>
                <a:ext uri="{FF2B5EF4-FFF2-40B4-BE49-F238E27FC236}">
                  <a16:creationId xmlns:a16="http://schemas.microsoft.com/office/drawing/2014/main" id="{4E7CA7FC-C992-4CD4-81E2-8BD0C0FB6A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18" b="64604"/>
            <a:stretch/>
          </p:blipFill>
          <p:spPr>
            <a:xfrm>
              <a:off x="15935995" y="879680"/>
              <a:ext cx="882732" cy="948798"/>
            </a:xfrm>
            <a:prstGeom prst="rect">
              <a:avLst/>
            </a:prstGeom>
          </p:spPr>
        </p:pic>
        <p:pic>
          <p:nvPicPr>
            <p:cNvPr id="27" name="그림 26" descr="개체, 시계, 그리기이(가) 표시된 사진&#10;&#10;자동 생성된 설명">
              <a:extLst>
                <a:ext uri="{FF2B5EF4-FFF2-40B4-BE49-F238E27FC236}">
                  <a16:creationId xmlns:a16="http://schemas.microsoft.com/office/drawing/2014/main" id="{7C481B66-11AF-46B7-8AC5-13263C32F4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756"/>
            <a:stretch/>
          </p:blipFill>
          <p:spPr>
            <a:xfrm>
              <a:off x="17314951" y="1828478"/>
              <a:ext cx="661142" cy="709901"/>
            </a:xfrm>
            <a:prstGeom prst="rect">
              <a:avLst/>
            </a:prstGeom>
          </p:spPr>
        </p:pic>
        <p:pic>
          <p:nvPicPr>
            <p:cNvPr id="28" name="그림 27" descr="개체, 시계, 그리기이(가) 표시된 사진&#10;&#10;자동 생성된 설명">
              <a:extLst>
                <a:ext uri="{FF2B5EF4-FFF2-40B4-BE49-F238E27FC236}">
                  <a16:creationId xmlns:a16="http://schemas.microsoft.com/office/drawing/2014/main" id="{769A6F20-FE12-4960-B27F-D4DEE553E6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40"/>
            <a:stretch/>
          </p:blipFill>
          <p:spPr>
            <a:xfrm>
              <a:off x="16477947" y="1540179"/>
              <a:ext cx="661142" cy="77334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D0B754-C604-45AD-8F05-8AAAFDBCFD6C}"/>
                </a:ext>
              </a:extLst>
            </p:cNvPr>
            <p:cNvSpPr txBox="1"/>
            <p:nvPr/>
          </p:nvSpPr>
          <p:spPr>
            <a:xfrm>
              <a:off x="16485870" y="-729523"/>
              <a:ext cx="2650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ss Start 2P" panose="02000503000000000000" pitchFamily="1" charset="0"/>
                </a:rPr>
                <a:t>ATTACK!</a:t>
              </a:r>
              <a:endParaRPr lang="ko-KR" altLang="en-US" dirty="0">
                <a:latin typeface="Press Start 2P" panose="02000503000000000000" pitchFamily="1" charset="0"/>
              </a:endParaRPr>
            </a:p>
          </p:txBody>
        </p:sp>
        <p:pic>
          <p:nvPicPr>
            <p:cNvPr id="72" name="그림 71" descr="시계, 측정기이(가) 표시된 사진&#10;&#10;자동 생성된 설명">
              <a:extLst>
                <a:ext uri="{FF2B5EF4-FFF2-40B4-BE49-F238E27FC236}">
                  <a16:creationId xmlns:a16="http://schemas.microsoft.com/office/drawing/2014/main" id="{E8EAA9A5-474D-4426-904D-500319AA95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01" b="41929"/>
            <a:stretch/>
          </p:blipFill>
          <p:spPr>
            <a:xfrm>
              <a:off x="18174288" y="1476549"/>
              <a:ext cx="965885" cy="1413298"/>
            </a:xfrm>
            <a:prstGeom prst="rect">
              <a:avLst/>
            </a:prstGeom>
          </p:spPr>
        </p:pic>
        <p:pic>
          <p:nvPicPr>
            <p:cNvPr id="73" name="그림 72" descr="시계, 측정기이(가) 표시된 사진&#10;&#10;자동 생성된 설명">
              <a:extLst>
                <a:ext uri="{FF2B5EF4-FFF2-40B4-BE49-F238E27FC236}">
                  <a16:creationId xmlns:a16="http://schemas.microsoft.com/office/drawing/2014/main" id="{340D297E-B32B-41C9-8870-DBBE9BFC11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101" b="41929"/>
            <a:stretch/>
          </p:blipFill>
          <p:spPr>
            <a:xfrm>
              <a:off x="15555127" y="1498016"/>
              <a:ext cx="965885" cy="1413298"/>
            </a:xfrm>
            <a:prstGeom prst="rect">
              <a:avLst/>
            </a:prstGeom>
          </p:spPr>
        </p:pic>
      </p:grpSp>
      <p:sp>
        <p:nvSpPr>
          <p:cNvPr id="38" name="직각 삼각형 37">
            <a:extLst>
              <a:ext uri="{FF2B5EF4-FFF2-40B4-BE49-F238E27FC236}">
                <a16:creationId xmlns:a16="http://schemas.microsoft.com/office/drawing/2014/main" id="{D9851E37-8166-49F2-A53B-EECB2B1EC06C}"/>
              </a:ext>
            </a:extLst>
          </p:cNvPr>
          <p:cNvSpPr/>
          <p:nvPr/>
        </p:nvSpPr>
        <p:spPr>
          <a:xfrm rot="16200000">
            <a:off x="3819063" y="1118695"/>
            <a:ext cx="2875793" cy="7471672"/>
          </a:xfrm>
          <a:prstGeom prst="rtTriangle">
            <a:avLst/>
          </a:prstGeom>
          <a:solidFill>
            <a:srgbClr val="FEFC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그림 78" descr="화면, 건물, 실내, 창문이(가) 표시된 사진&#10;&#10;자동 생성된 설명">
            <a:extLst>
              <a:ext uri="{FF2B5EF4-FFF2-40B4-BE49-F238E27FC236}">
                <a16:creationId xmlns:a16="http://schemas.microsoft.com/office/drawing/2014/main" id="{C51069D9-71F6-487C-A321-0820FAE8B91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4" b="51296"/>
          <a:stretch/>
        </p:blipFill>
        <p:spPr>
          <a:xfrm>
            <a:off x="3322320" y="5461759"/>
            <a:ext cx="2195675" cy="833119"/>
          </a:xfrm>
          <a:prstGeom prst="rect">
            <a:avLst/>
          </a:prstGeom>
        </p:spPr>
      </p:pic>
      <p:pic>
        <p:nvPicPr>
          <p:cNvPr id="71" name="그림 70" descr="화면, 건물, 실내, 창문이(가) 표시된 사진&#10;&#10;자동 생성된 설명">
            <a:extLst>
              <a:ext uri="{FF2B5EF4-FFF2-40B4-BE49-F238E27FC236}">
                <a16:creationId xmlns:a16="http://schemas.microsoft.com/office/drawing/2014/main" id="{22661A12-40E8-49E0-AE3B-2BA3677A9BC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4" b="51296"/>
          <a:stretch/>
        </p:blipFill>
        <p:spPr>
          <a:xfrm>
            <a:off x="5449034" y="3610925"/>
            <a:ext cx="3634092" cy="2729325"/>
          </a:xfrm>
          <a:prstGeom prst="rect">
            <a:avLst/>
          </a:prstGeom>
        </p:spPr>
      </p:pic>
      <p:pic>
        <p:nvPicPr>
          <p:cNvPr id="19" name="그림 18" descr="옅은, 노트북, 앉아있는, 어두운이(가) 표시된 사진&#10;&#10;자동 생성된 설명">
            <a:extLst>
              <a:ext uri="{FF2B5EF4-FFF2-40B4-BE49-F238E27FC236}">
                <a16:creationId xmlns:a16="http://schemas.microsoft.com/office/drawing/2014/main" id="{B8A51E7A-0D1E-4F9C-8335-238753BB06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3" t="34533" r="49823" b="43346"/>
          <a:stretch/>
        </p:blipFill>
        <p:spPr>
          <a:xfrm>
            <a:off x="6789159" y="4816133"/>
            <a:ext cx="1772301" cy="1470676"/>
          </a:xfrm>
          <a:prstGeom prst="rect">
            <a:avLst/>
          </a:prstGeom>
        </p:spPr>
      </p:pic>
      <p:pic>
        <p:nvPicPr>
          <p:cNvPr id="77" name="그림 76" descr="화면, 건물, 실내, 창문이(가) 표시된 사진&#10;&#10;자동 생성된 설명">
            <a:extLst>
              <a:ext uri="{FF2B5EF4-FFF2-40B4-BE49-F238E27FC236}">
                <a16:creationId xmlns:a16="http://schemas.microsoft.com/office/drawing/2014/main" id="{4F476C8A-DAFC-4F42-A16B-A2D37FEF54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4" b="51296"/>
          <a:stretch/>
        </p:blipFill>
        <p:spPr>
          <a:xfrm>
            <a:off x="8495873" y="3421131"/>
            <a:ext cx="536643" cy="203622"/>
          </a:xfrm>
          <a:prstGeom prst="rect">
            <a:avLst/>
          </a:prstGeom>
        </p:spPr>
      </p:pic>
      <p:pic>
        <p:nvPicPr>
          <p:cNvPr id="84" name="그림 83" descr="화면, 건물, 실내, 창문이(가) 표시된 사진&#10;&#10;자동 생성된 설명">
            <a:extLst>
              <a:ext uri="{FF2B5EF4-FFF2-40B4-BE49-F238E27FC236}">
                <a16:creationId xmlns:a16="http://schemas.microsoft.com/office/drawing/2014/main" id="{E7EE06B9-83F6-4DDE-A397-0EC0E01F66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4" b="51296"/>
          <a:stretch/>
        </p:blipFill>
        <p:spPr>
          <a:xfrm rot="20307200">
            <a:off x="2794784" y="5248236"/>
            <a:ext cx="3279517" cy="613873"/>
          </a:xfrm>
          <a:prstGeom prst="rect">
            <a:avLst/>
          </a:prstGeom>
        </p:spPr>
      </p:pic>
      <p:pic>
        <p:nvPicPr>
          <p:cNvPr id="10" name="그림 9" descr="장난감이(가) 표시된 사진&#10;&#10;자동 생성된 설명">
            <a:extLst>
              <a:ext uri="{FF2B5EF4-FFF2-40B4-BE49-F238E27FC236}">
                <a16:creationId xmlns:a16="http://schemas.microsoft.com/office/drawing/2014/main" id="{0F5EB387-60B1-46E3-B4DB-CFAA287C3F0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3" t="45584" r="1137" b="22416"/>
          <a:stretch/>
        </p:blipFill>
        <p:spPr>
          <a:xfrm>
            <a:off x="5015522" y="4633944"/>
            <a:ext cx="2004878" cy="1788733"/>
          </a:xfrm>
          <a:prstGeom prst="rect">
            <a:avLst/>
          </a:prstGeom>
        </p:spPr>
      </p:pic>
      <p:pic>
        <p:nvPicPr>
          <p:cNvPr id="88" name="그림 87" descr="화면, 건물, 실내, 창문이(가) 표시된 사진&#10;&#10;자동 생성된 설명">
            <a:extLst>
              <a:ext uri="{FF2B5EF4-FFF2-40B4-BE49-F238E27FC236}">
                <a16:creationId xmlns:a16="http://schemas.microsoft.com/office/drawing/2014/main" id="{C48A008F-2758-491E-A163-BFE11905B57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4" b="51296"/>
          <a:stretch/>
        </p:blipFill>
        <p:spPr>
          <a:xfrm>
            <a:off x="1803719" y="6020837"/>
            <a:ext cx="1179859" cy="271591"/>
          </a:xfrm>
          <a:prstGeom prst="rect">
            <a:avLst/>
          </a:prstGeom>
        </p:spPr>
      </p:pic>
      <p:pic>
        <p:nvPicPr>
          <p:cNvPr id="89" name="그림 88" descr="화면, 건물, 실내, 창문이(가) 표시된 사진&#10;&#10;자동 생성된 설명">
            <a:extLst>
              <a:ext uri="{FF2B5EF4-FFF2-40B4-BE49-F238E27FC236}">
                <a16:creationId xmlns:a16="http://schemas.microsoft.com/office/drawing/2014/main" id="{96C1ABAD-5FB3-48DE-87DA-2192FD4CEF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64" b="51296"/>
          <a:stretch/>
        </p:blipFill>
        <p:spPr>
          <a:xfrm>
            <a:off x="2486747" y="5775075"/>
            <a:ext cx="504452" cy="27159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5C930F1-7401-4232-9487-8DEBC53DE59E}"/>
              </a:ext>
            </a:extLst>
          </p:cNvPr>
          <p:cNvSpPr/>
          <p:nvPr/>
        </p:nvSpPr>
        <p:spPr>
          <a:xfrm rot="20304903">
            <a:off x="1299277" y="4626365"/>
            <a:ext cx="8053445" cy="25025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앉아있는이(가) 표시된 사진&#10;&#10;자동 생성된 설명">
            <a:extLst>
              <a:ext uri="{FF2B5EF4-FFF2-40B4-BE49-F238E27FC236}">
                <a16:creationId xmlns:a16="http://schemas.microsoft.com/office/drawing/2014/main" id="{786F9C98-31DD-49B5-902A-E54BAB8DD87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2" t="41012" r="64531" b="33325"/>
          <a:stretch/>
        </p:blipFill>
        <p:spPr>
          <a:xfrm>
            <a:off x="3937339" y="4931623"/>
            <a:ext cx="1776299" cy="1693593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DD75543D-055E-41F9-9F3E-FBFD9EC87A01}"/>
              </a:ext>
            </a:extLst>
          </p:cNvPr>
          <p:cNvSpPr/>
          <p:nvPr/>
        </p:nvSpPr>
        <p:spPr>
          <a:xfrm>
            <a:off x="1450147" y="6298139"/>
            <a:ext cx="7912366" cy="25025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4584B6D-F1EB-4D8F-8794-BA22B9E83D58}"/>
              </a:ext>
            </a:extLst>
          </p:cNvPr>
          <p:cNvSpPr/>
          <p:nvPr/>
        </p:nvSpPr>
        <p:spPr>
          <a:xfrm rot="5400000">
            <a:off x="6564856" y="3639443"/>
            <a:ext cx="5209791" cy="35503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FAF79D-BA5A-4FA1-926F-BA65249D4D61}"/>
              </a:ext>
            </a:extLst>
          </p:cNvPr>
          <p:cNvSpPr txBox="1"/>
          <p:nvPr/>
        </p:nvSpPr>
        <p:spPr>
          <a:xfrm rot="1775576">
            <a:off x="7251002" y="1997745"/>
            <a:ext cx="122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Press Start 2P" panose="02000503000000000000" pitchFamily="1" charset="0"/>
              </a:rPr>
              <a:t>Help!!</a:t>
            </a:r>
            <a:endParaRPr lang="ko-KR" altLang="en-US" sz="1600" dirty="0">
              <a:latin typeface="Press Start 2P" panose="02000503000000000000" pitchFamily="1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9C33CA7-E5FE-4681-894B-145D9D728B84}"/>
              </a:ext>
            </a:extLst>
          </p:cNvPr>
          <p:cNvSpPr txBox="1"/>
          <p:nvPr/>
        </p:nvSpPr>
        <p:spPr>
          <a:xfrm rot="602699">
            <a:off x="6516707" y="4478023"/>
            <a:ext cx="294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Press Start 2P" panose="02000503000000000000" pitchFamily="1" charset="0"/>
              </a:rPr>
              <a:t>Let’s Run!</a:t>
            </a:r>
            <a:endParaRPr lang="ko-KR" altLang="en-US" b="1" dirty="0">
              <a:latin typeface="Press Start 2P" panose="02000503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13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67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83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333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167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333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167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67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183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4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0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2" grpId="0"/>
      <p:bldP spid="32" grpId="1"/>
      <p:bldP spid="91" grpId="0"/>
      <p:bldP spid="9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4DDFF4A-964D-4E41-81A1-3A9A568E6C28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F5D3D6C-03BF-4B7F-947F-F07D8CCA3C06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D64FAE-6C88-4F7A-9494-7E8075A6EE0D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pic>
        <p:nvPicPr>
          <p:cNvPr id="4" name="그림 3" descr="시계, 방이(가) 표시된 사진&#10;&#10;자동 생성된 설명">
            <a:extLst>
              <a:ext uri="{FF2B5EF4-FFF2-40B4-BE49-F238E27FC236}">
                <a16:creationId xmlns:a16="http://schemas.microsoft.com/office/drawing/2014/main" id="{A09282FA-1922-4A7F-9857-2A4AD0B45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6" name="그림 5" descr="시계, 방이(가) 표시된 사진&#10;&#10;자동 생성된 설명">
            <a:extLst>
              <a:ext uri="{FF2B5EF4-FFF2-40B4-BE49-F238E27FC236}">
                <a16:creationId xmlns:a16="http://schemas.microsoft.com/office/drawing/2014/main" id="{AF9F1F4B-9285-46E6-AA74-5527618BDC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3" t="45188" r="83452" b="18312"/>
          <a:stretch/>
        </p:blipFill>
        <p:spPr>
          <a:xfrm>
            <a:off x="10642352" y="-1240643"/>
            <a:ext cx="914688" cy="1280560"/>
          </a:xfrm>
          <a:prstGeom prst="rect">
            <a:avLst/>
          </a:prstGeom>
        </p:spPr>
      </p:pic>
      <p:pic>
        <p:nvPicPr>
          <p:cNvPr id="7" name="그림 6" descr="시계, 방이(가) 표시된 사진&#10;&#10;자동 생성된 설명">
            <a:extLst>
              <a:ext uri="{FF2B5EF4-FFF2-40B4-BE49-F238E27FC236}">
                <a16:creationId xmlns:a16="http://schemas.microsoft.com/office/drawing/2014/main" id="{99CF9947-6B65-43CF-83A5-3EE5F3C8C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454767"/>
            <a:ext cx="348343" cy="1131791"/>
          </a:xfrm>
          <a:prstGeom prst="rect">
            <a:avLst/>
          </a:prstGeom>
        </p:spPr>
      </p:pic>
      <p:pic>
        <p:nvPicPr>
          <p:cNvPr id="8" name="그림 7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F3C0385E-CC18-4DAB-AF91-1F7D3F05E9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484094-FB0E-40E7-889F-F743D2A8EBD4}"/>
              </a:ext>
            </a:extLst>
          </p:cNvPr>
          <p:cNvSpPr txBox="1"/>
          <p:nvPr/>
        </p:nvSpPr>
        <p:spPr>
          <a:xfrm>
            <a:off x="3151952" y="547270"/>
            <a:ext cx="245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게임 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2C41A3-9D38-4E86-A1D0-2E26F6440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618" y="1841231"/>
            <a:ext cx="2021922" cy="3575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58B23A2-C557-492B-AEA4-F0062836F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765" y="1841231"/>
            <a:ext cx="1999498" cy="35759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947B925-1710-40A5-AE90-2C788AC05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1352" y="1805492"/>
            <a:ext cx="2012957" cy="36116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93DD71-3DF2-4B3B-AFB8-4D2DF57F1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3578" y="1805492"/>
            <a:ext cx="2009054" cy="36116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64EA89-9ADD-4FE4-826F-EFECBBE4B690}"/>
              </a:ext>
            </a:extLst>
          </p:cNvPr>
          <p:cNvSpPr txBox="1"/>
          <p:nvPr/>
        </p:nvSpPr>
        <p:spPr>
          <a:xfrm>
            <a:off x="1562559" y="1342894"/>
            <a:ext cx="224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뜰9" panose="02020603020101020101" pitchFamily="18" charset="-127"/>
                <a:ea typeface="소야뜰9" panose="02020603020101020101" pitchFamily="18" charset="-127"/>
              </a:rPr>
              <a:t>Main</a:t>
            </a:r>
            <a:endParaRPr lang="ko-KR" altLang="en-US" sz="2400" b="1" dirty="0">
              <a:latin typeface="소야뜰9" panose="02020603020101020101" pitchFamily="18" charset="-127"/>
              <a:ea typeface="소야뜰9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2EC5DF-D7FC-4129-B321-9BD68DC67DCF}"/>
              </a:ext>
            </a:extLst>
          </p:cNvPr>
          <p:cNvSpPr txBox="1"/>
          <p:nvPr/>
        </p:nvSpPr>
        <p:spPr>
          <a:xfrm>
            <a:off x="4028362" y="1287077"/>
            <a:ext cx="224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뜰9" panose="02020603020101020101" pitchFamily="18" charset="-127"/>
                <a:ea typeface="소야뜰9" panose="02020603020101020101" pitchFamily="18" charset="-127"/>
              </a:rPr>
              <a:t>Play</a:t>
            </a:r>
            <a:endParaRPr lang="ko-KR" altLang="en-US" sz="2400" b="1" dirty="0">
              <a:latin typeface="소야뜰9" panose="02020603020101020101" pitchFamily="18" charset="-127"/>
              <a:ea typeface="소야뜰9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B41D43-046C-4C19-AADB-E64B73CFFE84}"/>
              </a:ext>
            </a:extLst>
          </p:cNvPr>
          <p:cNvSpPr txBox="1"/>
          <p:nvPr/>
        </p:nvSpPr>
        <p:spPr>
          <a:xfrm>
            <a:off x="6714478" y="1302809"/>
            <a:ext cx="224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뜰9" panose="02020603020101020101" pitchFamily="18" charset="-127"/>
                <a:ea typeface="소야뜰9" panose="02020603020101020101" pitchFamily="18" charset="-127"/>
              </a:rPr>
              <a:t>Real Run</a:t>
            </a:r>
            <a:endParaRPr lang="ko-KR" altLang="en-US" sz="2400" b="1" dirty="0">
              <a:latin typeface="소야뜰9" panose="02020603020101020101" pitchFamily="18" charset="-127"/>
              <a:ea typeface="소야뜰9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5EB67A-0F23-452F-A546-A78DE7FCCBF1}"/>
              </a:ext>
            </a:extLst>
          </p:cNvPr>
          <p:cNvSpPr txBox="1"/>
          <p:nvPr/>
        </p:nvSpPr>
        <p:spPr>
          <a:xfrm>
            <a:off x="9400594" y="1332707"/>
            <a:ext cx="2245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뜰9" panose="02020603020101020101" pitchFamily="18" charset="-127"/>
                <a:ea typeface="소야뜰9" panose="02020603020101020101" pitchFamily="18" charset="-127"/>
              </a:rPr>
              <a:t>End</a:t>
            </a:r>
            <a:endParaRPr lang="ko-KR" altLang="en-US" sz="2400" b="1" dirty="0">
              <a:latin typeface="소야뜰9" panose="02020603020101020101" pitchFamily="18" charset="-127"/>
              <a:ea typeface="소야뜰9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56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38778E-17 L 0.00169 0.19815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1.66667E-6 0.78472 " pathEditMode="relative" rAng="0" ptsTypes="AA">
                                      <p:cBhvr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6" grpId="0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4DDFF4A-964D-4E41-81A1-3A9A568E6C28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F5D3D6C-03BF-4B7F-947F-F07D8CCA3C06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D64FAE-6C88-4F7A-9494-7E8075A6EE0D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pic>
        <p:nvPicPr>
          <p:cNvPr id="8" name="그림 7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F3C0385E-CC18-4DAB-AF91-1F7D3F05E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F9D668-BB99-4481-BC45-0D3ADFBE5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059" y="1586558"/>
            <a:ext cx="2485816" cy="43862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484094-FB0E-40E7-889F-F743D2A8EBD4}"/>
              </a:ext>
            </a:extLst>
          </p:cNvPr>
          <p:cNvSpPr txBox="1"/>
          <p:nvPr/>
        </p:nvSpPr>
        <p:spPr>
          <a:xfrm>
            <a:off x="3151952" y="547270"/>
            <a:ext cx="245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게임 </a:t>
            </a:r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UI</a:t>
            </a:r>
            <a:endParaRPr lang="ko-KR" altLang="en-US" sz="2400" b="1" dirty="0"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17A7C0-E4A9-4A8D-A605-EB24C26E8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019" y="1570993"/>
            <a:ext cx="443888" cy="5574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F21EDD-4179-4755-97D8-B0ED550A09EA}"/>
              </a:ext>
            </a:extLst>
          </p:cNvPr>
          <p:cNvSpPr txBox="1"/>
          <p:nvPr/>
        </p:nvSpPr>
        <p:spPr>
          <a:xfrm>
            <a:off x="4463036" y="1694700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Inventory UI</a:t>
            </a:r>
            <a:endParaRPr lang="ko-KR" altLang="en-US" b="1" dirty="0">
              <a:ea typeface="소야논8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353B5-DAEB-4C33-B4EB-6208437B432E}"/>
              </a:ext>
            </a:extLst>
          </p:cNvPr>
          <p:cNvSpPr txBox="1"/>
          <p:nvPr/>
        </p:nvSpPr>
        <p:spPr>
          <a:xfrm>
            <a:off x="4463035" y="2279060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Game Setting</a:t>
            </a:r>
            <a:endParaRPr lang="ko-KR" altLang="en-US" b="1" dirty="0">
              <a:ea typeface="소야논8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667B5-AA10-4A9F-B7C5-06CF47EAC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350" y="1608946"/>
            <a:ext cx="390525" cy="419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9648AF-30BE-4C04-BBF1-41AE3513D7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67"/>
          <a:stretch/>
        </p:blipFill>
        <p:spPr>
          <a:xfrm>
            <a:off x="1066782" y="1557851"/>
            <a:ext cx="1147355" cy="4667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D62EB2-E2F7-4B0B-9BA5-F540AAEC50E4}"/>
              </a:ext>
            </a:extLst>
          </p:cNvPr>
          <p:cNvSpPr txBox="1"/>
          <p:nvPr/>
        </p:nvSpPr>
        <p:spPr>
          <a:xfrm>
            <a:off x="4973575" y="2831154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HP Gauge, Skill Gauge</a:t>
            </a:r>
            <a:endParaRPr lang="ko-KR" altLang="en-US" b="1" dirty="0">
              <a:ea typeface="소야논8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E87DC72-0363-42ED-8A70-FA9613E08D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74"/>
          <a:stretch/>
        </p:blipFill>
        <p:spPr>
          <a:xfrm>
            <a:off x="3061641" y="4028872"/>
            <a:ext cx="529511" cy="933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AEE361-EBBA-446A-8CD5-570B41EA0EC1}"/>
              </a:ext>
            </a:extLst>
          </p:cNvPr>
          <p:cNvSpPr txBox="1"/>
          <p:nvPr/>
        </p:nvSpPr>
        <p:spPr>
          <a:xfrm>
            <a:off x="4681537" y="3657515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Rune Item Slot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B1BC86E-DD5E-4FA5-954B-D3053EFFD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29"/>
          <a:stretch/>
        </p:blipFill>
        <p:spPr>
          <a:xfrm>
            <a:off x="2830331" y="4791854"/>
            <a:ext cx="791147" cy="457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FFEFB35-A88F-4288-BE76-B0F11FB7B18B}"/>
              </a:ext>
            </a:extLst>
          </p:cNvPr>
          <p:cNvSpPr txBox="1"/>
          <p:nvPr/>
        </p:nvSpPr>
        <p:spPr>
          <a:xfrm>
            <a:off x="4688295" y="4456034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Use Item Slot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BFFEE93-E4D4-457C-BD33-D8CC487465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926" y="4729586"/>
            <a:ext cx="2533650" cy="1238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3DD9CA1-A63A-4F1C-AD08-3E593961104E}"/>
              </a:ext>
            </a:extLst>
          </p:cNvPr>
          <p:cNvSpPr txBox="1"/>
          <p:nvPr/>
        </p:nvSpPr>
        <p:spPr>
          <a:xfrm>
            <a:off x="6242299" y="5456159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Move Area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81319DE-6D15-4793-A47A-04A60AC09B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9926" y="1496198"/>
            <a:ext cx="2524125" cy="32861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21475C8-348A-4ADC-BE50-7F06224D6CB7}"/>
              </a:ext>
            </a:extLst>
          </p:cNvPr>
          <p:cNvSpPr txBox="1"/>
          <p:nvPr/>
        </p:nvSpPr>
        <p:spPr>
          <a:xfrm>
            <a:off x="10320376" y="2919228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Attack Area</a:t>
            </a:r>
          </a:p>
        </p:txBody>
      </p:sp>
      <p:pic>
        <p:nvPicPr>
          <p:cNvPr id="36" name="그림 35" descr="시계, 방이(가) 표시된 사진&#10;&#10;자동 생성된 설명">
            <a:extLst>
              <a:ext uri="{FF2B5EF4-FFF2-40B4-BE49-F238E27FC236}">
                <a16:creationId xmlns:a16="http://schemas.microsoft.com/office/drawing/2014/main" id="{784628B6-A2F0-4986-A1E9-9B736ECE9F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38" name="그림 37" descr="시계, 방이(가) 표시된 사진&#10;&#10;자동 생성된 설명">
            <a:extLst>
              <a:ext uri="{FF2B5EF4-FFF2-40B4-BE49-F238E27FC236}">
                <a16:creationId xmlns:a16="http://schemas.microsoft.com/office/drawing/2014/main" id="{4EB2B95F-919D-46D3-A4BF-7676A6E97C2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09245 0.00069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6615 0.09213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2164 0.17593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20" y="879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0.07513 -0.0926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4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8542 -0.05185 " pathEditMode="relative" rAng="0" ptsTypes="AA">
                                      <p:cBhvr>
                                        <p:cTn id="16" dur="1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-2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21497 0.05394 " pathEditMode="relative" rAng="0" ptsTypes="AA">
                                      <p:cBhvr>
                                        <p:cTn id="18" dur="1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268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0.5431 -0.01713 " pathEditMode="relative" rAng="0" ptsTypes="AA">
                                      <p:cBhvr>
                                        <p:cTn id="20" dur="1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48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3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/>
      <p:bldP spid="28" grpId="0"/>
      <p:bldP spid="30" grpId="0"/>
      <p:bldP spid="32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04DDFF4A-964D-4E41-81A1-3A9A568E6C28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F5D3D6C-03BF-4B7F-947F-F07D8CCA3C06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FD64FAE-6C88-4F7A-9494-7E8075A6EE0D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pic>
        <p:nvPicPr>
          <p:cNvPr id="4" name="그림 3" descr="시계, 방이(가) 표시된 사진&#10;&#10;자동 생성된 설명">
            <a:extLst>
              <a:ext uri="{FF2B5EF4-FFF2-40B4-BE49-F238E27FC236}">
                <a16:creationId xmlns:a16="http://schemas.microsoft.com/office/drawing/2014/main" id="{A09282FA-1922-4A7F-9857-2A4AD0B45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8" name="그림 7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F3C0385E-CC18-4DAB-AF91-1F7D3F05E9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484094-FB0E-40E7-889F-F743D2A8EBD4}"/>
              </a:ext>
            </a:extLst>
          </p:cNvPr>
          <p:cNvSpPr txBox="1"/>
          <p:nvPr/>
        </p:nvSpPr>
        <p:spPr>
          <a:xfrm>
            <a:off x="3151952" y="547270"/>
            <a:ext cx="444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게임 </a:t>
            </a:r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UI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오브젝트 구성도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17A7C0-E4A9-4A8D-A605-EB24C26E8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85" y="1722605"/>
            <a:ext cx="443888" cy="5574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F21EDD-4179-4755-97D8-B0ED550A09EA}"/>
              </a:ext>
            </a:extLst>
          </p:cNvPr>
          <p:cNvSpPr txBox="1"/>
          <p:nvPr/>
        </p:nvSpPr>
        <p:spPr>
          <a:xfrm>
            <a:off x="389237" y="2222412"/>
            <a:ext cx="166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Inventory UI</a:t>
            </a:r>
            <a:endParaRPr lang="ko-KR" altLang="en-US" b="1" dirty="0">
              <a:ea typeface="소야논8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353B5-DAEB-4C33-B4EB-6208437B432E}"/>
              </a:ext>
            </a:extLst>
          </p:cNvPr>
          <p:cNvSpPr txBox="1"/>
          <p:nvPr/>
        </p:nvSpPr>
        <p:spPr>
          <a:xfrm>
            <a:off x="5725332" y="2053148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Game Setting</a:t>
            </a:r>
            <a:endParaRPr lang="ko-KR" altLang="en-US" b="1" dirty="0">
              <a:ea typeface="소야논8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667B5-AA10-4A9F-B7C5-06CF47EAC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026" y="1664229"/>
            <a:ext cx="390525" cy="419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C9648AF-30BE-4C04-BBF1-41AE3513D7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67"/>
          <a:stretch/>
        </p:blipFill>
        <p:spPr>
          <a:xfrm>
            <a:off x="6191352" y="3775095"/>
            <a:ext cx="1147355" cy="4667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8D62EB2-E2F7-4B0B-9BA5-F540AAEC50E4}"/>
              </a:ext>
            </a:extLst>
          </p:cNvPr>
          <p:cNvSpPr txBox="1"/>
          <p:nvPr/>
        </p:nvSpPr>
        <p:spPr>
          <a:xfrm>
            <a:off x="5685716" y="4300567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HP Gauge, Skill Gauge</a:t>
            </a:r>
            <a:endParaRPr lang="ko-KR" altLang="en-US" b="1" dirty="0">
              <a:ea typeface="소야논8" panose="0202060302010102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E87DC72-0363-42ED-8A70-FA9613E08D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74"/>
          <a:stretch/>
        </p:blipFill>
        <p:spPr>
          <a:xfrm>
            <a:off x="721419" y="3376642"/>
            <a:ext cx="529511" cy="9334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AEE361-EBBA-446A-8CD5-570B41EA0EC1}"/>
              </a:ext>
            </a:extLst>
          </p:cNvPr>
          <p:cNvSpPr txBox="1"/>
          <p:nvPr/>
        </p:nvSpPr>
        <p:spPr>
          <a:xfrm>
            <a:off x="266041" y="4185804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Rune Item Slot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B1BC86E-DD5E-4FA5-954B-D3053EFFD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529"/>
          <a:stretch/>
        </p:blipFill>
        <p:spPr>
          <a:xfrm>
            <a:off x="711622" y="5088834"/>
            <a:ext cx="791147" cy="457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FFEFB35-A88F-4288-BE76-B0F11FB7B18B}"/>
              </a:ext>
            </a:extLst>
          </p:cNvPr>
          <p:cNvSpPr txBox="1"/>
          <p:nvPr/>
        </p:nvSpPr>
        <p:spPr>
          <a:xfrm>
            <a:off x="280226" y="5560348"/>
            <a:ext cx="1993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Use Item Slot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B7ABE6-5A63-4FD0-ADC8-F6240903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134" y="3598098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621A2090-937C-4DDA-87C2-BF010DE50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899" y="3868201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9A3DF638-3268-4A16-987B-21AAFD464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132" y="3580272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448A7B3C-DBBC-4D5F-B95E-ACA0CAD5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899" y="3575106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F8B3A1FF-417C-49AA-B8AE-9B092DFF5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212" y="4142214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FB2D90C4-6C4B-4A2D-B0F1-B48E5071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16" y="4447762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4C44D85D-2554-4386-99BC-511526DBA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80" y="3868201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185DEC1-DB15-43C9-9819-3461F53F0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380" y="3575106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217FD92E-2279-4AFA-9ABD-6D1EFE6A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693" y="4142214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E56FAE20-0E99-432A-849B-7BEC0D34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097" y="4447762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912257-8DE7-4860-97D1-F8F0AFB56D88}"/>
              </a:ext>
            </a:extLst>
          </p:cNvPr>
          <p:cNvSpPr txBox="1"/>
          <p:nvPr/>
        </p:nvSpPr>
        <p:spPr>
          <a:xfrm>
            <a:off x="2220909" y="3310238"/>
            <a:ext cx="114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Slot1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25DDBB-2D22-4500-9850-8451334A57B0}"/>
              </a:ext>
            </a:extLst>
          </p:cNvPr>
          <p:cNvSpPr txBox="1"/>
          <p:nvPr/>
        </p:nvSpPr>
        <p:spPr>
          <a:xfrm>
            <a:off x="3780628" y="3260592"/>
            <a:ext cx="1147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Slot2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E62E37-CF79-4711-BD52-32DD018DDA49}"/>
              </a:ext>
            </a:extLst>
          </p:cNvPr>
          <p:cNvSpPr txBox="1"/>
          <p:nvPr/>
        </p:nvSpPr>
        <p:spPr>
          <a:xfrm>
            <a:off x="3183646" y="3576823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Red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CD1564-7321-4A64-80A0-A512F0D7B262}"/>
              </a:ext>
            </a:extLst>
          </p:cNvPr>
          <p:cNvSpPr txBox="1"/>
          <p:nvPr/>
        </p:nvSpPr>
        <p:spPr>
          <a:xfrm>
            <a:off x="3183646" y="3852787"/>
            <a:ext cx="540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Blue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609484-11AE-4FCB-8311-54A197BA4884}"/>
              </a:ext>
            </a:extLst>
          </p:cNvPr>
          <p:cNvSpPr txBox="1"/>
          <p:nvPr/>
        </p:nvSpPr>
        <p:spPr>
          <a:xfrm>
            <a:off x="3183646" y="4139524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Yellow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593798-66B9-4240-BA92-9787665D10E4}"/>
              </a:ext>
            </a:extLst>
          </p:cNvPr>
          <p:cNvSpPr txBox="1"/>
          <p:nvPr/>
        </p:nvSpPr>
        <p:spPr>
          <a:xfrm>
            <a:off x="3209491" y="4416523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purple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085C6A-3AC5-45B4-82D1-222C82A0D62B}"/>
              </a:ext>
            </a:extLst>
          </p:cNvPr>
          <p:cNvSpPr txBox="1"/>
          <p:nvPr/>
        </p:nvSpPr>
        <p:spPr>
          <a:xfrm>
            <a:off x="4803448" y="3576823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Red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BC1AD42-F8E8-4665-A922-CCDBE5F2076B}"/>
              </a:ext>
            </a:extLst>
          </p:cNvPr>
          <p:cNvSpPr txBox="1"/>
          <p:nvPr/>
        </p:nvSpPr>
        <p:spPr>
          <a:xfrm>
            <a:off x="4803448" y="3852787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Blue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9545626-3235-4C3A-9215-FBD63F3A1D4C}"/>
              </a:ext>
            </a:extLst>
          </p:cNvPr>
          <p:cNvSpPr txBox="1"/>
          <p:nvPr/>
        </p:nvSpPr>
        <p:spPr>
          <a:xfrm>
            <a:off x="4803448" y="4139524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Yellow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7FB5F7-8066-486B-B947-DF75D3EEB405}"/>
              </a:ext>
            </a:extLst>
          </p:cNvPr>
          <p:cNvSpPr txBox="1"/>
          <p:nvPr/>
        </p:nvSpPr>
        <p:spPr>
          <a:xfrm>
            <a:off x="4829293" y="4416523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purple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5874EF67-8FEB-40D7-B5F0-383694787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04" y="5340222"/>
            <a:ext cx="391009" cy="39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D866E90F-8913-4343-B12B-5E652907D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45" y="6222968"/>
            <a:ext cx="391009" cy="39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A159856-1343-43CA-AF74-C86319FC27C8}"/>
              </a:ext>
            </a:extLst>
          </p:cNvPr>
          <p:cNvSpPr txBox="1"/>
          <p:nvPr/>
        </p:nvSpPr>
        <p:spPr>
          <a:xfrm>
            <a:off x="4089780" y="5063223"/>
            <a:ext cx="814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Slot1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109B7E1-F435-4172-9F88-8AD1FE3C6F62}"/>
              </a:ext>
            </a:extLst>
          </p:cNvPr>
          <p:cNvSpPr txBox="1"/>
          <p:nvPr/>
        </p:nvSpPr>
        <p:spPr>
          <a:xfrm>
            <a:off x="4092942" y="5968062"/>
            <a:ext cx="814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Slot2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C7FD03FA-B526-4AD0-8D18-053D1E8C0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78" y="5272889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EACEB2E0-AC72-4EFD-8D96-4284FEE6CF43}"/>
              </a:ext>
            </a:extLst>
          </p:cNvPr>
          <p:cNvSpPr txBox="1"/>
          <p:nvPr/>
        </p:nvSpPr>
        <p:spPr>
          <a:xfrm>
            <a:off x="2211431" y="5008886"/>
            <a:ext cx="1147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Use Item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8C1811-3717-4538-9AC5-ABEBDD6ED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75" y="5829429"/>
            <a:ext cx="301506" cy="30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6437223-0E0C-424B-8712-0241E6D2E3AB}"/>
              </a:ext>
            </a:extLst>
          </p:cNvPr>
          <p:cNvSpPr txBox="1"/>
          <p:nvPr/>
        </p:nvSpPr>
        <p:spPr>
          <a:xfrm>
            <a:off x="2344283" y="6049972"/>
            <a:ext cx="88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Inventory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4CBFC32-6A09-44FF-8074-B233E3B0117F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2980385" y="5535727"/>
            <a:ext cx="1165619" cy="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C649C33-D854-4F96-9DE4-8E10CD2B7620}"/>
              </a:ext>
            </a:extLst>
          </p:cNvPr>
          <p:cNvCxnSpPr>
            <a:cxnSpLocks/>
          </p:cNvCxnSpPr>
          <p:nvPr/>
        </p:nvCxnSpPr>
        <p:spPr>
          <a:xfrm>
            <a:off x="3687277" y="5550979"/>
            <a:ext cx="0" cy="84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BF4D822-1767-462A-B9C3-E001FDBC2619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3687277" y="6403597"/>
            <a:ext cx="486168" cy="14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4">
            <a:extLst>
              <a:ext uri="{FF2B5EF4-FFF2-40B4-BE49-F238E27FC236}">
                <a16:creationId xmlns:a16="http://schemas.microsoft.com/office/drawing/2014/main" id="{822A27F4-18FE-4838-8936-2EB28434C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548" y="5381757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930D400-157A-4D0E-AF83-05ADD411279E}"/>
              </a:ext>
            </a:extLst>
          </p:cNvPr>
          <p:cNvSpPr txBox="1"/>
          <p:nvPr/>
        </p:nvSpPr>
        <p:spPr>
          <a:xfrm>
            <a:off x="4489468" y="5553978"/>
            <a:ext cx="88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83" name="Picture 4">
            <a:extLst>
              <a:ext uri="{FF2B5EF4-FFF2-40B4-BE49-F238E27FC236}">
                <a16:creationId xmlns:a16="http://schemas.microsoft.com/office/drawing/2014/main" id="{219C7613-6043-468F-9B17-A01C421AA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13" y="6229869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47A3A03-D399-4FDE-A682-10B6D215014A}"/>
              </a:ext>
            </a:extLst>
          </p:cNvPr>
          <p:cNvSpPr txBox="1"/>
          <p:nvPr/>
        </p:nvSpPr>
        <p:spPr>
          <a:xfrm>
            <a:off x="4482933" y="6402090"/>
            <a:ext cx="88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85" name="Picture 2">
            <a:extLst>
              <a:ext uri="{FF2B5EF4-FFF2-40B4-BE49-F238E27FC236}">
                <a16:creationId xmlns:a16="http://schemas.microsoft.com/office/drawing/2014/main" id="{CC013350-F38B-4FFF-9A45-3185D3471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87" y="5260637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41B6D995-A238-4F47-BFFB-E3C61545C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621" y="3721233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A09B9184-15C8-4322-8467-7E8ACD7BC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466" y="3891609"/>
            <a:ext cx="372797" cy="37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CFA768C8-FAD9-47C8-AE95-D0F0C8BA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555" y="3916889"/>
            <a:ext cx="372797" cy="37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68EFCDB-4E39-4E8C-95F3-56383959A01B}"/>
              </a:ext>
            </a:extLst>
          </p:cNvPr>
          <p:cNvSpPr txBox="1"/>
          <p:nvPr/>
        </p:nvSpPr>
        <p:spPr>
          <a:xfrm>
            <a:off x="7418949" y="4897424"/>
            <a:ext cx="199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Joystick Canvas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61395E8-BCCB-426C-BDD7-D0378EC091C7}"/>
              </a:ext>
            </a:extLst>
          </p:cNvPr>
          <p:cNvSpPr txBox="1"/>
          <p:nvPr/>
        </p:nvSpPr>
        <p:spPr>
          <a:xfrm>
            <a:off x="9323126" y="3369324"/>
            <a:ext cx="135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Skill gauge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26954AF-3C00-4EE5-9F5C-9616106DFE45}"/>
              </a:ext>
            </a:extLst>
          </p:cNvPr>
          <p:cNvSpPr txBox="1"/>
          <p:nvPr/>
        </p:nvSpPr>
        <p:spPr>
          <a:xfrm>
            <a:off x="8313003" y="3640932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background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D487B3F-3636-484F-9E4F-81BCE615EDC2}"/>
              </a:ext>
            </a:extLst>
          </p:cNvPr>
          <p:cNvSpPr txBox="1"/>
          <p:nvPr/>
        </p:nvSpPr>
        <p:spPr>
          <a:xfrm>
            <a:off x="10215036" y="3665896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background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95" name="Picture 2">
            <a:extLst>
              <a:ext uri="{FF2B5EF4-FFF2-40B4-BE49-F238E27FC236}">
                <a16:creationId xmlns:a16="http://schemas.microsoft.com/office/drawing/2014/main" id="{1A6C256E-46CC-403D-8220-A35A1A89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87" y="2216252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D4FE4008-B4E9-4175-B704-8F750C357C45}"/>
              </a:ext>
            </a:extLst>
          </p:cNvPr>
          <p:cNvSpPr txBox="1"/>
          <p:nvPr/>
        </p:nvSpPr>
        <p:spPr>
          <a:xfrm>
            <a:off x="7700329" y="1915717"/>
            <a:ext cx="14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Setting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98" name="Picture 2">
            <a:extLst>
              <a:ext uri="{FF2B5EF4-FFF2-40B4-BE49-F238E27FC236}">
                <a16:creationId xmlns:a16="http://schemas.microsoft.com/office/drawing/2014/main" id="{5CA7F9C4-5F18-4B97-B9D5-04A30D0ED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460" y="1170171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8202AD43-1033-45D9-AFBF-F5EFBAB3B925}"/>
              </a:ext>
            </a:extLst>
          </p:cNvPr>
          <p:cNvSpPr txBox="1"/>
          <p:nvPr/>
        </p:nvSpPr>
        <p:spPr>
          <a:xfrm>
            <a:off x="7768193" y="836961"/>
            <a:ext cx="14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button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00" name="Picture 4">
            <a:extLst>
              <a:ext uri="{FF2B5EF4-FFF2-40B4-BE49-F238E27FC236}">
                <a16:creationId xmlns:a16="http://schemas.microsoft.com/office/drawing/2014/main" id="{D0F98A2D-FE7D-4BA9-8716-EE0CCEAFA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890" y="2370142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F5708799-4D7E-4829-8F7D-81E9D7E806E2}"/>
              </a:ext>
            </a:extLst>
          </p:cNvPr>
          <p:cNvSpPr txBox="1"/>
          <p:nvPr/>
        </p:nvSpPr>
        <p:spPr>
          <a:xfrm>
            <a:off x="8220271" y="2628440"/>
            <a:ext cx="1082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Init Function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F4C8EB29-E1A3-4B40-BA21-E08E2668B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604" y="2275308"/>
            <a:ext cx="372797" cy="37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19A50C1-2C54-47C7-8D1F-D5166DB4B81A}"/>
              </a:ext>
            </a:extLst>
          </p:cNvPr>
          <p:cNvSpPr txBox="1"/>
          <p:nvPr/>
        </p:nvSpPr>
        <p:spPr>
          <a:xfrm>
            <a:off x="8993026" y="1995422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background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B66487C-B0E6-4D0E-ACF9-1AA6BB37504E}"/>
              </a:ext>
            </a:extLst>
          </p:cNvPr>
          <p:cNvCxnSpPr/>
          <p:nvPr/>
        </p:nvCxnSpPr>
        <p:spPr>
          <a:xfrm flipH="1">
            <a:off x="7377244" y="1367624"/>
            <a:ext cx="3909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C0E749C5-56EC-4DF1-9E36-62A3A2733458}"/>
              </a:ext>
            </a:extLst>
          </p:cNvPr>
          <p:cNvCxnSpPr/>
          <p:nvPr/>
        </p:nvCxnSpPr>
        <p:spPr>
          <a:xfrm>
            <a:off x="7377244" y="1367624"/>
            <a:ext cx="0" cy="1188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68B4E9D-0A5F-430A-9FEB-EFD19303CD68}"/>
              </a:ext>
            </a:extLst>
          </p:cNvPr>
          <p:cNvCxnSpPr/>
          <p:nvPr/>
        </p:nvCxnSpPr>
        <p:spPr>
          <a:xfrm>
            <a:off x="7377244" y="2556368"/>
            <a:ext cx="323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2">
            <a:extLst>
              <a:ext uri="{FF2B5EF4-FFF2-40B4-BE49-F238E27FC236}">
                <a16:creationId xmlns:a16="http://schemas.microsoft.com/office/drawing/2014/main" id="{395718EC-E869-4722-B31C-B203F644E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28" y="2253131"/>
            <a:ext cx="233831" cy="23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>
            <a:extLst>
              <a:ext uri="{FF2B5EF4-FFF2-40B4-BE49-F238E27FC236}">
                <a16:creationId xmlns:a16="http://schemas.microsoft.com/office/drawing/2014/main" id="{3B1D2F09-9CAE-4922-B7F1-08DA3637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327" y="2490146"/>
            <a:ext cx="233831" cy="23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>
            <a:extLst>
              <a:ext uri="{FF2B5EF4-FFF2-40B4-BE49-F238E27FC236}">
                <a16:creationId xmlns:a16="http://schemas.microsoft.com/office/drawing/2014/main" id="{3EFA96A0-BA62-4646-A29C-768A04025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3282" y="2746698"/>
            <a:ext cx="233831" cy="23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0BC4F665-7E29-49BE-A469-47FC502DA269}"/>
              </a:ext>
            </a:extLst>
          </p:cNvPr>
          <p:cNvSpPr txBox="1"/>
          <p:nvPr/>
        </p:nvSpPr>
        <p:spPr>
          <a:xfrm>
            <a:off x="10010612" y="2984924"/>
            <a:ext cx="461665" cy="6157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775A24E-EF2A-428C-BA3F-B7BF9CE82E9F}"/>
              </a:ext>
            </a:extLst>
          </p:cNvPr>
          <p:cNvSpPr txBox="1"/>
          <p:nvPr/>
        </p:nvSpPr>
        <p:spPr>
          <a:xfrm>
            <a:off x="10233960" y="2192719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setting1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E57963D-93E5-4CDB-8F77-65C683DCF254}"/>
              </a:ext>
            </a:extLst>
          </p:cNvPr>
          <p:cNvSpPr txBox="1"/>
          <p:nvPr/>
        </p:nvSpPr>
        <p:spPr>
          <a:xfrm>
            <a:off x="10233960" y="2478740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setting2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5C28A4D-63F5-4B50-B5FC-CB3096E922E0}"/>
              </a:ext>
            </a:extLst>
          </p:cNvPr>
          <p:cNvSpPr txBox="1"/>
          <p:nvPr/>
        </p:nvSpPr>
        <p:spPr>
          <a:xfrm>
            <a:off x="10233960" y="2739687"/>
            <a:ext cx="1147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setting3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0180AAD-CB59-43F2-9DF0-441E2255C0EE}"/>
              </a:ext>
            </a:extLst>
          </p:cNvPr>
          <p:cNvCxnSpPr/>
          <p:nvPr/>
        </p:nvCxnSpPr>
        <p:spPr>
          <a:xfrm>
            <a:off x="8797634" y="2486962"/>
            <a:ext cx="323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>
            <a:extLst>
              <a:ext uri="{FF2B5EF4-FFF2-40B4-BE49-F238E27FC236}">
                <a16:creationId xmlns:a16="http://schemas.microsoft.com/office/drawing/2014/main" id="{3F9D39CF-9CE0-4F8C-831E-1630136EA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241" y="1866183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6BC79494-85C8-4C55-BE03-C4298CA9378A}"/>
              </a:ext>
            </a:extLst>
          </p:cNvPr>
          <p:cNvSpPr txBox="1"/>
          <p:nvPr/>
        </p:nvSpPr>
        <p:spPr>
          <a:xfrm>
            <a:off x="1996974" y="1532973"/>
            <a:ext cx="14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Inventory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24" name="Picture 4">
            <a:extLst>
              <a:ext uri="{FF2B5EF4-FFF2-40B4-BE49-F238E27FC236}">
                <a16:creationId xmlns:a16="http://schemas.microsoft.com/office/drawing/2014/main" id="{7B1E6071-11C8-45A7-87D4-E098C9CC6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869" y="1924746"/>
            <a:ext cx="301506" cy="30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43144BA7-5308-4FAA-8700-AE968B5565FA}"/>
              </a:ext>
            </a:extLst>
          </p:cNvPr>
          <p:cNvSpPr txBox="1"/>
          <p:nvPr/>
        </p:nvSpPr>
        <p:spPr>
          <a:xfrm>
            <a:off x="2634864" y="2115138"/>
            <a:ext cx="196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Equipment Inventory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26" name="Picture 4">
            <a:extLst>
              <a:ext uri="{FF2B5EF4-FFF2-40B4-BE49-F238E27FC236}">
                <a16:creationId xmlns:a16="http://schemas.microsoft.com/office/drawing/2014/main" id="{77A79E11-5C0C-4259-8BE6-72BC0D5AD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85" y="2427352"/>
            <a:ext cx="301506" cy="30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1BDB6A59-E244-4116-82F3-3005F5EC08BA}"/>
              </a:ext>
            </a:extLst>
          </p:cNvPr>
          <p:cNvSpPr txBox="1"/>
          <p:nvPr/>
        </p:nvSpPr>
        <p:spPr>
          <a:xfrm>
            <a:off x="2582522" y="2620412"/>
            <a:ext cx="196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Equipment On Off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56F6EC9A-11DA-4389-810D-26F514E9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05" y="1383077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>
            <a:extLst>
              <a:ext uri="{FF2B5EF4-FFF2-40B4-BE49-F238E27FC236}">
                <a16:creationId xmlns:a16="http://schemas.microsoft.com/office/drawing/2014/main" id="{19250470-D633-4EEA-B2F9-9C308E81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386" y="1817353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DA58922A-BFD9-43D9-A512-58967997EF5B}"/>
              </a:ext>
            </a:extLst>
          </p:cNvPr>
          <p:cNvSpPr txBox="1"/>
          <p:nvPr/>
        </p:nvSpPr>
        <p:spPr>
          <a:xfrm>
            <a:off x="4324881" y="1160917"/>
            <a:ext cx="814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Slot1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0E91DF0-84E3-41A4-B828-5F31AA966038}"/>
              </a:ext>
            </a:extLst>
          </p:cNvPr>
          <p:cNvSpPr txBox="1"/>
          <p:nvPr/>
        </p:nvSpPr>
        <p:spPr>
          <a:xfrm>
            <a:off x="4300683" y="1597096"/>
            <a:ext cx="814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Slot2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34" name="Picture 4">
            <a:extLst>
              <a:ext uri="{FF2B5EF4-FFF2-40B4-BE49-F238E27FC236}">
                <a16:creationId xmlns:a16="http://schemas.microsoft.com/office/drawing/2014/main" id="{308CDAE0-6F2E-4002-BC34-982811D6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216" y="1341713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27EE0887-C5AC-4E5A-8C23-03BC2035B0EB}"/>
              </a:ext>
            </a:extLst>
          </p:cNvPr>
          <p:cNvSpPr txBox="1"/>
          <p:nvPr/>
        </p:nvSpPr>
        <p:spPr>
          <a:xfrm>
            <a:off x="4716136" y="1513934"/>
            <a:ext cx="88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36" name="Picture 4">
            <a:extLst>
              <a:ext uri="{FF2B5EF4-FFF2-40B4-BE49-F238E27FC236}">
                <a16:creationId xmlns:a16="http://schemas.microsoft.com/office/drawing/2014/main" id="{443F80FC-214E-488E-9B39-0150DF883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630" y="1816047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4446C23-EA8B-46CF-A23D-159F5D1167EE}"/>
              </a:ext>
            </a:extLst>
          </p:cNvPr>
          <p:cNvSpPr txBox="1"/>
          <p:nvPr/>
        </p:nvSpPr>
        <p:spPr>
          <a:xfrm>
            <a:off x="4699550" y="1988268"/>
            <a:ext cx="88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38" name="Picture 2">
            <a:extLst>
              <a:ext uri="{FF2B5EF4-FFF2-40B4-BE49-F238E27FC236}">
                <a16:creationId xmlns:a16="http://schemas.microsoft.com/office/drawing/2014/main" id="{21202383-3335-4B2D-8878-51BB7222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9" y="2211731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0D58DEC0-2B59-40A8-86A8-1AE3BA6104BA}"/>
              </a:ext>
            </a:extLst>
          </p:cNvPr>
          <p:cNvSpPr txBox="1"/>
          <p:nvPr/>
        </p:nvSpPr>
        <p:spPr>
          <a:xfrm>
            <a:off x="4289256" y="1991474"/>
            <a:ext cx="814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Slot3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40" name="Picture 4">
            <a:extLst>
              <a:ext uri="{FF2B5EF4-FFF2-40B4-BE49-F238E27FC236}">
                <a16:creationId xmlns:a16="http://schemas.microsoft.com/office/drawing/2014/main" id="{7B460F78-B759-4A5E-8867-D64565AE3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203" y="2210425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0DC3FA0D-3B69-4C8C-97C1-63D0F62B4675}"/>
              </a:ext>
            </a:extLst>
          </p:cNvPr>
          <p:cNvSpPr txBox="1"/>
          <p:nvPr/>
        </p:nvSpPr>
        <p:spPr>
          <a:xfrm>
            <a:off x="4688123" y="2382646"/>
            <a:ext cx="88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42" name="Picture 2">
            <a:extLst>
              <a:ext uri="{FF2B5EF4-FFF2-40B4-BE49-F238E27FC236}">
                <a16:creationId xmlns:a16="http://schemas.microsoft.com/office/drawing/2014/main" id="{302DC594-3BFB-41AF-9D81-7C9CB42F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9" y="2615373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2ABCE6E4-32B5-4183-8C4F-AB727A608819}"/>
              </a:ext>
            </a:extLst>
          </p:cNvPr>
          <p:cNvSpPr txBox="1"/>
          <p:nvPr/>
        </p:nvSpPr>
        <p:spPr>
          <a:xfrm>
            <a:off x="4296876" y="2395116"/>
            <a:ext cx="814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Slot4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44" name="Picture 4">
            <a:extLst>
              <a:ext uri="{FF2B5EF4-FFF2-40B4-BE49-F238E27FC236}">
                <a16:creationId xmlns:a16="http://schemas.microsoft.com/office/drawing/2014/main" id="{3BE138E8-3286-4249-A66D-D6493589F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203" y="2614067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D0D9719D-BC1B-4CC4-90E8-A867D1204C13}"/>
              </a:ext>
            </a:extLst>
          </p:cNvPr>
          <p:cNvSpPr txBox="1"/>
          <p:nvPr/>
        </p:nvSpPr>
        <p:spPr>
          <a:xfrm>
            <a:off x="4688123" y="2786288"/>
            <a:ext cx="88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slot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F2E2FABC-A7F3-4034-BEDD-FB2C4F4250A2}"/>
              </a:ext>
            </a:extLst>
          </p:cNvPr>
          <p:cNvCxnSpPr/>
          <p:nvPr/>
        </p:nvCxnSpPr>
        <p:spPr>
          <a:xfrm>
            <a:off x="4245064" y="1437916"/>
            <a:ext cx="150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4C33893C-EE71-4098-9314-4405AC2BC518}"/>
              </a:ext>
            </a:extLst>
          </p:cNvPr>
          <p:cNvCxnSpPr/>
          <p:nvPr/>
        </p:nvCxnSpPr>
        <p:spPr>
          <a:xfrm>
            <a:off x="4245064" y="1437916"/>
            <a:ext cx="0" cy="1348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F427F64D-951D-4255-A555-1B13A4E842BB}"/>
              </a:ext>
            </a:extLst>
          </p:cNvPr>
          <p:cNvCxnSpPr/>
          <p:nvPr/>
        </p:nvCxnSpPr>
        <p:spPr>
          <a:xfrm>
            <a:off x="4245064" y="2786288"/>
            <a:ext cx="150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525D178B-4D23-48A7-9C3B-586DAFCDAA58}"/>
              </a:ext>
            </a:extLst>
          </p:cNvPr>
          <p:cNvCxnSpPr/>
          <p:nvPr/>
        </p:nvCxnSpPr>
        <p:spPr>
          <a:xfrm flipH="1">
            <a:off x="3960192" y="2083329"/>
            <a:ext cx="2286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그림 153">
            <a:extLst>
              <a:ext uri="{FF2B5EF4-FFF2-40B4-BE49-F238E27FC236}">
                <a16:creationId xmlns:a16="http://schemas.microsoft.com/office/drawing/2014/main" id="{C7568FD6-40B5-4B13-B398-BF247F6E27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9395" y="5174265"/>
            <a:ext cx="1843913" cy="901160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A2C1A93C-B82B-4CBF-B435-CFA7ECD5985D}"/>
              </a:ext>
            </a:extLst>
          </p:cNvPr>
          <p:cNvSpPr txBox="1"/>
          <p:nvPr/>
        </p:nvSpPr>
        <p:spPr>
          <a:xfrm>
            <a:off x="5926510" y="6157649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a typeface="소야논8" panose="02020603020101020101" pitchFamily="18" charset="-127"/>
              </a:rPr>
              <a:t>Move Area</a:t>
            </a:r>
          </a:p>
        </p:txBody>
      </p:sp>
      <p:pic>
        <p:nvPicPr>
          <p:cNvPr id="156" name="Picture 2">
            <a:extLst>
              <a:ext uri="{FF2B5EF4-FFF2-40B4-BE49-F238E27FC236}">
                <a16:creationId xmlns:a16="http://schemas.microsoft.com/office/drawing/2014/main" id="{5E92358A-D7B4-4649-B78E-9915B0016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277" y="5494281"/>
            <a:ext cx="379216" cy="37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43B3749F-B035-45F3-ADE1-C63F177E2D1D}"/>
              </a:ext>
            </a:extLst>
          </p:cNvPr>
          <p:cNvSpPr txBox="1"/>
          <p:nvPr/>
        </p:nvSpPr>
        <p:spPr>
          <a:xfrm>
            <a:off x="8354243" y="5266465"/>
            <a:ext cx="16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</a:rPr>
              <a:t>Joystick Base</a:t>
            </a:r>
            <a:endParaRPr lang="ko-KR" altLang="en-US" sz="1400" dirty="0">
              <a:solidFill>
                <a:schemeClr val="accent1"/>
              </a:solidFill>
            </a:endParaRPr>
          </a:p>
        </p:txBody>
      </p:sp>
      <p:pic>
        <p:nvPicPr>
          <p:cNvPr id="158" name="Picture 2">
            <a:extLst>
              <a:ext uri="{FF2B5EF4-FFF2-40B4-BE49-F238E27FC236}">
                <a16:creationId xmlns:a16="http://schemas.microsoft.com/office/drawing/2014/main" id="{C4F61A22-E790-4C91-8174-C2104C58D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654" y="3756149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B2B7BB5A-9981-4C8E-8048-01B0B2C5549E}"/>
              </a:ext>
            </a:extLst>
          </p:cNvPr>
          <p:cNvSpPr txBox="1"/>
          <p:nvPr/>
        </p:nvSpPr>
        <p:spPr>
          <a:xfrm>
            <a:off x="7293416" y="3392936"/>
            <a:ext cx="199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Hp gauge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60" name="Picture 2">
            <a:extLst>
              <a:ext uri="{FF2B5EF4-FFF2-40B4-BE49-F238E27FC236}">
                <a16:creationId xmlns:a16="http://schemas.microsoft.com/office/drawing/2014/main" id="{486D693E-F692-4A90-9ED5-0E3317F96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960" y="5771404"/>
            <a:ext cx="348848" cy="3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810A1619-0BAE-48BB-9528-5DECF1373701}"/>
              </a:ext>
            </a:extLst>
          </p:cNvPr>
          <p:cNvSpPr txBox="1"/>
          <p:nvPr/>
        </p:nvSpPr>
        <p:spPr>
          <a:xfrm>
            <a:off x="9040398" y="5504550"/>
            <a:ext cx="169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Joystick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62" name="Picture 2">
            <a:extLst>
              <a:ext uri="{FF2B5EF4-FFF2-40B4-BE49-F238E27FC236}">
                <a16:creationId xmlns:a16="http://schemas.microsoft.com/office/drawing/2014/main" id="{02DA6E54-0187-41F6-A086-59703E538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261" y="6015296"/>
            <a:ext cx="258136" cy="25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DBB07E38-C2DC-4514-973F-E4D558FF56DA}"/>
              </a:ext>
            </a:extLst>
          </p:cNvPr>
          <p:cNvSpPr txBox="1"/>
          <p:nvPr/>
        </p:nvSpPr>
        <p:spPr>
          <a:xfrm>
            <a:off x="9674810" y="5752711"/>
            <a:ext cx="16903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stick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1CADE802-6BC7-41DF-8246-8E4C055BEBE9}"/>
              </a:ext>
            </a:extLst>
          </p:cNvPr>
          <p:cNvCxnSpPr>
            <a:cxnSpLocks/>
          </p:cNvCxnSpPr>
          <p:nvPr/>
        </p:nvCxnSpPr>
        <p:spPr>
          <a:xfrm>
            <a:off x="8424169" y="5658438"/>
            <a:ext cx="260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8453E33D-E9EF-4AE8-918D-E84F3CC5BBA8}"/>
              </a:ext>
            </a:extLst>
          </p:cNvPr>
          <p:cNvCxnSpPr>
            <a:cxnSpLocks/>
          </p:cNvCxnSpPr>
          <p:nvPr/>
        </p:nvCxnSpPr>
        <p:spPr>
          <a:xfrm>
            <a:off x="8990631" y="5993354"/>
            <a:ext cx="260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D2F72BBB-73E6-444D-BF25-664E6E31147C}"/>
              </a:ext>
            </a:extLst>
          </p:cNvPr>
          <p:cNvCxnSpPr>
            <a:cxnSpLocks/>
          </p:cNvCxnSpPr>
          <p:nvPr/>
        </p:nvCxnSpPr>
        <p:spPr>
          <a:xfrm>
            <a:off x="9566703" y="6251971"/>
            <a:ext cx="2071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FFD09F65-8D5D-4201-BB99-6F95351B056F}"/>
              </a:ext>
            </a:extLst>
          </p:cNvPr>
          <p:cNvCxnSpPr/>
          <p:nvPr/>
        </p:nvCxnSpPr>
        <p:spPr>
          <a:xfrm flipV="1">
            <a:off x="8990631" y="5873497"/>
            <a:ext cx="0" cy="119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F82C7A5F-6AC8-4C39-9E3A-F15E52551EC7}"/>
              </a:ext>
            </a:extLst>
          </p:cNvPr>
          <p:cNvCxnSpPr>
            <a:cxnSpLocks/>
          </p:cNvCxnSpPr>
          <p:nvPr/>
        </p:nvCxnSpPr>
        <p:spPr>
          <a:xfrm flipV="1">
            <a:off x="9566703" y="6113472"/>
            <a:ext cx="0" cy="138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Picture 4">
            <a:extLst>
              <a:ext uri="{FF2B5EF4-FFF2-40B4-BE49-F238E27FC236}">
                <a16:creationId xmlns:a16="http://schemas.microsoft.com/office/drawing/2014/main" id="{C3A92F88-20A1-4BFA-AD02-AAE9B4F8F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964" y="6017432"/>
            <a:ext cx="280434" cy="2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8FF8E7EA-2C44-4D8B-941B-A4C60D2D87C5}"/>
              </a:ext>
            </a:extLst>
          </p:cNvPr>
          <p:cNvSpPr txBox="1"/>
          <p:nvPr/>
        </p:nvSpPr>
        <p:spPr>
          <a:xfrm>
            <a:off x="8499345" y="6275730"/>
            <a:ext cx="1082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Joystick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9B7637CE-1F8C-4B06-AE36-10A0AE048EE3}"/>
              </a:ext>
            </a:extLst>
          </p:cNvPr>
          <p:cNvSpPr/>
          <p:nvPr/>
        </p:nvSpPr>
        <p:spPr>
          <a:xfrm>
            <a:off x="294366" y="1216168"/>
            <a:ext cx="5425730" cy="1871222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FA2E1822-7916-4F6F-B220-56EC69CA6C02}"/>
              </a:ext>
            </a:extLst>
          </p:cNvPr>
          <p:cNvSpPr/>
          <p:nvPr/>
        </p:nvSpPr>
        <p:spPr>
          <a:xfrm>
            <a:off x="294054" y="3224232"/>
            <a:ext cx="5303734" cy="1688512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7FA7751B-4E8E-4A75-8F0D-759156C76715}"/>
              </a:ext>
            </a:extLst>
          </p:cNvPr>
          <p:cNvSpPr/>
          <p:nvPr/>
        </p:nvSpPr>
        <p:spPr>
          <a:xfrm>
            <a:off x="306826" y="5005858"/>
            <a:ext cx="5303734" cy="1688512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863DE3F5-F2C8-4B22-ACA3-0DD1D17B4312}"/>
              </a:ext>
            </a:extLst>
          </p:cNvPr>
          <p:cNvSpPr/>
          <p:nvPr/>
        </p:nvSpPr>
        <p:spPr>
          <a:xfrm>
            <a:off x="5788529" y="901801"/>
            <a:ext cx="5745512" cy="2332631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28E72AD-7AFD-4D33-B354-5BC3AAB60174}"/>
              </a:ext>
            </a:extLst>
          </p:cNvPr>
          <p:cNvSpPr/>
          <p:nvPr/>
        </p:nvSpPr>
        <p:spPr>
          <a:xfrm>
            <a:off x="5742029" y="3368212"/>
            <a:ext cx="5519421" cy="1288167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FFFB0B1-DC68-4DF0-8631-2F5BB0F7B8E8}"/>
              </a:ext>
            </a:extLst>
          </p:cNvPr>
          <p:cNvSpPr/>
          <p:nvPr/>
        </p:nvSpPr>
        <p:spPr>
          <a:xfrm>
            <a:off x="5737041" y="4880423"/>
            <a:ext cx="5145550" cy="1787259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8" name="그림 187" descr="시계, 방이(가) 표시된 사진&#10;&#10;자동 생성된 설명">
            <a:extLst>
              <a:ext uri="{FF2B5EF4-FFF2-40B4-BE49-F238E27FC236}">
                <a16:creationId xmlns:a16="http://schemas.microsoft.com/office/drawing/2014/main" id="{7FC29727-DAF3-4E9D-983D-D7AAF23F4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8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>
            <a:extLst>
              <a:ext uri="{FF2B5EF4-FFF2-40B4-BE49-F238E27FC236}">
                <a16:creationId xmlns:a16="http://schemas.microsoft.com/office/drawing/2014/main" id="{B7F9609D-F9CF-4D96-8AD8-C62E38C69737}"/>
              </a:ext>
            </a:extLst>
          </p:cNvPr>
          <p:cNvSpPr txBox="1"/>
          <p:nvPr/>
        </p:nvSpPr>
        <p:spPr>
          <a:xfrm>
            <a:off x="616493" y="535740"/>
            <a:ext cx="2455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내용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007A1126-E17E-48B3-A4D1-E4A110CBB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178" y="1274213"/>
            <a:ext cx="1225472" cy="2030691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CFA3FAF-2859-4AE1-B2BF-C29002F2E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46" y="1292327"/>
            <a:ext cx="1140899" cy="2022503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D746F2CB-02C7-44C5-A077-B9A55976A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717" y="2419304"/>
            <a:ext cx="666750" cy="41910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E0D847DE-9D18-4011-A390-18A3070D8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3059" y="2459043"/>
            <a:ext cx="316140" cy="280620"/>
          </a:xfrm>
          <a:prstGeom prst="rect">
            <a:avLst/>
          </a:prstGeom>
        </p:spPr>
      </p:pic>
      <p:pic>
        <p:nvPicPr>
          <p:cNvPr id="2" name="그림 1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16AEBABC-2CB6-4563-94F8-8A8C3A469A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3" name="그림 2" descr="시계, 방이(가) 표시된 사진&#10;&#10;자동 생성된 설명">
            <a:extLst>
              <a:ext uri="{FF2B5EF4-FFF2-40B4-BE49-F238E27FC236}">
                <a16:creationId xmlns:a16="http://schemas.microsoft.com/office/drawing/2014/main" id="{E28D40E9-B735-4F50-AB3E-AAA506440B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1285465" y="-469"/>
            <a:ext cx="889392" cy="1131791"/>
          </a:xfrm>
          <a:prstGeom prst="rect">
            <a:avLst/>
          </a:prstGeom>
        </p:spPr>
      </p:pic>
      <p:pic>
        <p:nvPicPr>
          <p:cNvPr id="4" name="그림 3" descr="시계, 방이(가) 표시된 사진&#10;&#10;자동 생성된 설명">
            <a:extLst>
              <a:ext uri="{FF2B5EF4-FFF2-40B4-BE49-F238E27FC236}">
                <a16:creationId xmlns:a16="http://schemas.microsoft.com/office/drawing/2014/main" id="{B71C1640-671D-4F4A-8DBF-294F33048F1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1734034" y="260265"/>
            <a:ext cx="348343" cy="1131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B5276D-33F0-4C40-ABC4-C20427B8317A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EC8C805-9C34-4FAB-BEAB-04E15E973D74}"/>
              </a:ext>
            </a:extLst>
          </p:cNvPr>
          <p:cNvSpPr txBox="1"/>
          <p:nvPr/>
        </p:nvSpPr>
        <p:spPr>
          <a:xfrm>
            <a:off x="592492" y="497443"/>
            <a:ext cx="2455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41B2F-7D43-4A85-BD60-74A9366CF092}"/>
              </a:ext>
            </a:extLst>
          </p:cNvPr>
          <p:cNvSpPr txBox="1"/>
          <p:nvPr/>
        </p:nvSpPr>
        <p:spPr>
          <a:xfrm>
            <a:off x="3151952" y="547270"/>
            <a:ext cx="245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소야논8" panose="02020603020101020101" pitchFamily="18" charset="-127"/>
                <a:ea typeface="소야논8" panose="02020603020101020101" pitchFamily="18" charset="-127"/>
                <a:cs typeface="+mn-cs"/>
              </a:rPr>
              <a:t>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소야논8" panose="02020603020101020101" pitchFamily="18" charset="-127"/>
                <a:ea typeface="소야논8" panose="02020603020101020101" pitchFamily="18" charset="-127"/>
                <a:cs typeface="+mn-cs"/>
              </a:rPr>
              <a:t>플레이어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664627C-58C9-4282-84AC-5B9952F2AA84}"/>
              </a:ext>
            </a:extLst>
          </p:cNvPr>
          <p:cNvCxnSpPr>
            <a:cxnSpLocks/>
          </p:cNvCxnSpPr>
          <p:nvPr/>
        </p:nvCxnSpPr>
        <p:spPr>
          <a:xfrm>
            <a:off x="6282583" y="394854"/>
            <a:ext cx="0" cy="6224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E28527-C8ED-43FC-8713-5E2595D85EFE}"/>
              </a:ext>
            </a:extLst>
          </p:cNvPr>
          <p:cNvSpPr txBox="1"/>
          <p:nvPr/>
        </p:nvSpPr>
        <p:spPr>
          <a:xfrm>
            <a:off x="9117615" y="5058537"/>
            <a:ext cx="1894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인벤토리 공간 확인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5BFDFA4-ED5D-4862-8396-3BAB2E249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9987" y="4245326"/>
            <a:ext cx="1235103" cy="2155377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3519B973-17B9-48F6-BFFD-7D190DB165D1}"/>
              </a:ext>
            </a:extLst>
          </p:cNvPr>
          <p:cNvSpPr/>
          <p:nvPr/>
        </p:nvSpPr>
        <p:spPr>
          <a:xfrm>
            <a:off x="7414284" y="4245326"/>
            <a:ext cx="275773" cy="275773"/>
          </a:xfrm>
          <a:prstGeom prst="ellipse">
            <a:avLst/>
          </a:prstGeom>
          <a:solidFill>
            <a:srgbClr val="FF0000">
              <a:alpha val="4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6C8DA3-4343-45F0-A9CA-94811F561D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0" t="33367" r="37469" b="41898"/>
          <a:stretch/>
        </p:blipFill>
        <p:spPr>
          <a:xfrm>
            <a:off x="7441799" y="4306328"/>
            <a:ext cx="324296" cy="4018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D89ECE6-1129-443D-85C1-E9CDA612A5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0601" y="4245326"/>
            <a:ext cx="1235103" cy="215537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BBFC814-D78D-4FA7-BFBD-75098ED7ED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4485" y="4525946"/>
            <a:ext cx="490621" cy="47003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E2E568E-C1E8-4DDA-B360-4DBE830680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0858" y="4252633"/>
            <a:ext cx="1257824" cy="231456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C96C29E-646D-4C36-ADD6-4BB771BC1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258" y="4252633"/>
            <a:ext cx="1326324" cy="2314567"/>
          </a:xfrm>
          <a:prstGeom prst="rect">
            <a:avLst/>
          </a:prstGeom>
        </p:spPr>
      </p:pic>
      <p:sp>
        <p:nvSpPr>
          <p:cNvPr id="42" name="타원 41">
            <a:extLst>
              <a:ext uri="{FF2B5EF4-FFF2-40B4-BE49-F238E27FC236}">
                <a16:creationId xmlns:a16="http://schemas.microsoft.com/office/drawing/2014/main" id="{71AA577A-3C64-4AE9-9D27-E942E6E01D5E}"/>
              </a:ext>
            </a:extLst>
          </p:cNvPr>
          <p:cNvSpPr/>
          <p:nvPr/>
        </p:nvSpPr>
        <p:spPr>
          <a:xfrm>
            <a:off x="2717804" y="5549394"/>
            <a:ext cx="330195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C0BF25-AD3D-48DB-A9D4-286C88B9346D}"/>
              </a:ext>
            </a:extLst>
          </p:cNvPr>
          <p:cNvSpPr txBox="1"/>
          <p:nvPr/>
        </p:nvSpPr>
        <p:spPr>
          <a:xfrm>
            <a:off x="3165976" y="5579782"/>
            <a:ext cx="1210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룬 아이템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블랙M" panose="02020600000000000000" pitchFamily="18" charset="-127"/>
              <a:ea typeface="a블랙M" panose="02020600000000000000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장착을 확인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FC7051-3A10-42E9-A6D6-D4F2482AC8C5}"/>
              </a:ext>
            </a:extLst>
          </p:cNvPr>
          <p:cNvSpPr txBox="1"/>
          <p:nvPr/>
        </p:nvSpPr>
        <p:spPr>
          <a:xfrm>
            <a:off x="3809152" y="4271270"/>
            <a:ext cx="21460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룬 아이템 효과 적용</a:t>
            </a:r>
          </a:p>
        </p:txBody>
      </p:sp>
      <p:pic>
        <p:nvPicPr>
          <p:cNvPr id="49" name="그림 48" descr="그리기이(가) 표시된 사진&#10;&#10;자동 생성된 설명">
            <a:extLst>
              <a:ext uri="{FF2B5EF4-FFF2-40B4-BE49-F238E27FC236}">
                <a16:creationId xmlns:a16="http://schemas.microsoft.com/office/drawing/2014/main" id="{574FAE5E-3129-479C-9A46-B984C8216AF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 t="8445" r="43470" b="49651"/>
          <a:stretch/>
        </p:blipFill>
        <p:spPr>
          <a:xfrm>
            <a:off x="3589098" y="4669413"/>
            <a:ext cx="274927" cy="256154"/>
          </a:xfrm>
          <a:prstGeom prst="rect">
            <a:avLst/>
          </a:prstGeom>
        </p:spPr>
      </p:pic>
      <p:pic>
        <p:nvPicPr>
          <p:cNvPr id="50" name="그림 49" descr="그리기이(가) 표시된 사진&#10;&#10;자동 생성된 설명">
            <a:extLst>
              <a:ext uri="{FF2B5EF4-FFF2-40B4-BE49-F238E27FC236}">
                <a16:creationId xmlns:a16="http://schemas.microsoft.com/office/drawing/2014/main" id="{5A6250A2-0969-40C6-972C-5ADF74C7B03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8" b="49650"/>
          <a:stretch/>
        </p:blipFill>
        <p:spPr>
          <a:xfrm>
            <a:off x="4848068" y="4604821"/>
            <a:ext cx="274927" cy="307777"/>
          </a:xfrm>
          <a:prstGeom prst="rect">
            <a:avLst/>
          </a:prstGeom>
        </p:spPr>
      </p:pic>
      <p:pic>
        <p:nvPicPr>
          <p:cNvPr id="51" name="그림 50" descr="그리기이(가) 표시된 사진&#10;&#10;자동 생성된 설명">
            <a:extLst>
              <a:ext uri="{FF2B5EF4-FFF2-40B4-BE49-F238E27FC236}">
                <a16:creationId xmlns:a16="http://schemas.microsoft.com/office/drawing/2014/main" id="{9A6489D0-4270-41B7-8814-B19D5DD5D82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8" t="49650" r="7846" b="9057"/>
          <a:stretch/>
        </p:blipFill>
        <p:spPr>
          <a:xfrm>
            <a:off x="4855878" y="5144048"/>
            <a:ext cx="232036" cy="252413"/>
          </a:xfrm>
          <a:prstGeom prst="rect">
            <a:avLst/>
          </a:prstGeom>
        </p:spPr>
      </p:pic>
      <p:pic>
        <p:nvPicPr>
          <p:cNvPr id="52" name="그림 51" descr="그리기이(가) 표시된 사진&#10;&#10;자동 생성된 설명">
            <a:extLst>
              <a:ext uri="{FF2B5EF4-FFF2-40B4-BE49-F238E27FC236}">
                <a16:creationId xmlns:a16="http://schemas.microsoft.com/office/drawing/2014/main" id="{837868EA-D80E-4337-B9E3-72D64A21004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49473" r="52347" b="4624"/>
          <a:stretch/>
        </p:blipFill>
        <p:spPr>
          <a:xfrm>
            <a:off x="3541686" y="5152482"/>
            <a:ext cx="274927" cy="28059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D9BF9DD-D597-4ACE-9F87-70782684043F}"/>
              </a:ext>
            </a:extLst>
          </p:cNvPr>
          <p:cNvSpPr txBox="1"/>
          <p:nvPr/>
        </p:nvSpPr>
        <p:spPr>
          <a:xfrm>
            <a:off x="3931411" y="4669413"/>
            <a:ext cx="1047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ATK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+1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블랙M" panose="02020600000000000000" pitchFamily="18" charset="-127"/>
              <a:ea typeface="a블랙M" panose="02020600000000000000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997CB3-DB5F-46F6-8326-D778B8FAA42D}"/>
              </a:ext>
            </a:extLst>
          </p:cNvPr>
          <p:cNvSpPr txBox="1"/>
          <p:nvPr/>
        </p:nvSpPr>
        <p:spPr>
          <a:xfrm>
            <a:off x="3906693" y="5106501"/>
            <a:ext cx="1047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Move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+1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블랙M" panose="02020600000000000000" pitchFamily="18" charset="-127"/>
              <a:ea typeface="a블랙M" panose="02020600000000000000" pitchFamily="18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BDD726-1727-4A78-946B-1803623B86F3}"/>
              </a:ext>
            </a:extLst>
          </p:cNvPr>
          <p:cNvSpPr txBox="1"/>
          <p:nvPr/>
        </p:nvSpPr>
        <p:spPr>
          <a:xfrm>
            <a:off x="5123317" y="4579047"/>
            <a:ext cx="1131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Double shot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블랙M" panose="02020600000000000000" pitchFamily="18" charset="-127"/>
              <a:ea typeface="a블랙M" panose="02020600000000000000" pitchFamily="18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CAB2CA-CB5D-401B-B9BD-7A30B2C86A9A}"/>
              </a:ext>
            </a:extLst>
          </p:cNvPr>
          <p:cNvSpPr txBox="1"/>
          <p:nvPr/>
        </p:nvSpPr>
        <p:spPr>
          <a:xfrm>
            <a:off x="5117138" y="5110616"/>
            <a:ext cx="1047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Shield +1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블랙M" panose="02020600000000000000" pitchFamily="18" charset="-127"/>
              <a:ea typeface="a블랙M" panose="02020600000000000000" pitchFamily="18" charset="-127"/>
              <a:cs typeface="+mn-cs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75B09D96-EB9F-4116-AB60-B1FA8531830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1786" r="1"/>
          <a:stretch/>
        </p:blipFill>
        <p:spPr>
          <a:xfrm>
            <a:off x="2093996" y="4786304"/>
            <a:ext cx="470531" cy="495300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68766773-3774-4D74-A16C-649A1ACA1BA8}"/>
              </a:ext>
            </a:extLst>
          </p:cNvPr>
          <p:cNvCxnSpPr/>
          <p:nvPr/>
        </p:nvCxnSpPr>
        <p:spPr>
          <a:xfrm>
            <a:off x="366869" y="3584862"/>
            <a:ext cx="11420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AF99CFEB-3D69-4957-B53B-3D2FF07487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04985" y="1335831"/>
            <a:ext cx="1222759" cy="214024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8545A6E-3202-4A40-86C6-DF10F34C1E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1746" y="1335431"/>
            <a:ext cx="1226565" cy="212520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BD82EA0-DF2B-4CAE-87F8-4AAF737A2F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9009" y="1326205"/>
            <a:ext cx="1226051" cy="2136603"/>
          </a:xfrm>
          <a:prstGeom prst="rect">
            <a:avLst/>
          </a:prstGeom>
        </p:spPr>
      </p:pic>
      <p:sp>
        <p:nvSpPr>
          <p:cNvPr id="64" name="타원 63">
            <a:extLst>
              <a:ext uri="{FF2B5EF4-FFF2-40B4-BE49-F238E27FC236}">
                <a16:creationId xmlns:a16="http://schemas.microsoft.com/office/drawing/2014/main" id="{2C03A07B-4713-48E4-BAC8-FF2F7B54EECB}"/>
              </a:ext>
            </a:extLst>
          </p:cNvPr>
          <p:cNvSpPr/>
          <p:nvPr/>
        </p:nvSpPr>
        <p:spPr>
          <a:xfrm>
            <a:off x="2348130" y="2077962"/>
            <a:ext cx="275773" cy="275773"/>
          </a:xfrm>
          <a:prstGeom prst="ellipse">
            <a:avLst/>
          </a:prstGeom>
          <a:solidFill>
            <a:srgbClr val="FF0000">
              <a:alpha val="4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0595C00A-F96E-4AD5-A051-E8F8B855E9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0" t="33367" r="37469" b="41898"/>
          <a:stretch/>
        </p:blipFill>
        <p:spPr>
          <a:xfrm>
            <a:off x="2377093" y="2167884"/>
            <a:ext cx="324296" cy="401835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:a16="http://schemas.microsoft.com/office/drawing/2014/main" id="{AA012420-03BA-47FE-80C9-F102A4173695}"/>
              </a:ext>
            </a:extLst>
          </p:cNvPr>
          <p:cNvSpPr/>
          <p:nvPr/>
        </p:nvSpPr>
        <p:spPr>
          <a:xfrm>
            <a:off x="4936120" y="1883074"/>
            <a:ext cx="1288267" cy="633678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8A957E7-6EED-4274-902D-271560D4A4BD}"/>
              </a:ext>
            </a:extLst>
          </p:cNvPr>
          <p:cNvSpPr txBox="1"/>
          <p:nvPr/>
        </p:nvSpPr>
        <p:spPr>
          <a:xfrm>
            <a:off x="5025383" y="2021793"/>
            <a:ext cx="1459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가지 직업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1F6E90-39E6-49A5-93CF-2EA03EB3E6CF}"/>
              </a:ext>
            </a:extLst>
          </p:cNvPr>
          <p:cNvSpPr txBox="1"/>
          <p:nvPr/>
        </p:nvSpPr>
        <p:spPr>
          <a:xfrm>
            <a:off x="2694299" y="998750"/>
            <a:ext cx="245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직업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D7222CF4-D2CC-4967-9C5C-5BA3F9C2281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05992" y="1272557"/>
            <a:ext cx="1235633" cy="2051571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D00A4CC-9FB2-495F-802F-90DBF26BDA27}"/>
              </a:ext>
            </a:extLst>
          </p:cNvPr>
          <p:cNvSpPr txBox="1"/>
          <p:nvPr/>
        </p:nvSpPr>
        <p:spPr>
          <a:xfrm>
            <a:off x="6642332" y="893326"/>
            <a:ext cx="203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Normal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블랙M" panose="02020600000000000000" pitchFamily="18" charset="-127"/>
              <a:ea typeface="a블랙M" panose="02020600000000000000" pitchFamily="18" charset="-127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BDD70A9-884A-43BA-85EC-DC9EB27FC7E5}"/>
              </a:ext>
            </a:extLst>
          </p:cNvPr>
          <p:cNvSpPr txBox="1"/>
          <p:nvPr/>
        </p:nvSpPr>
        <p:spPr>
          <a:xfrm>
            <a:off x="8220154" y="909999"/>
            <a:ext cx="79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  <a:cs typeface="+mn-cs"/>
              </a:rPr>
              <a:t>Skill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블랙M" panose="02020600000000000000" pitchFamily="18" charset="-127"/>
              <a:ea typeface="a블랙M" panose="02020600000000000000" pitchFamily="18" charset="-127"/>
              <a:cs typeface="+mn-cs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392F3D7C-5B15-4CEC-894A-AFEC517A88A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96414" y="1292327"/>
            <a:ext cx="1187853" cy="2031748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E3CFD210-2890-4624-A6BB-46CD22E8D2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47632" y="2332790"/>
            <a:ext cx="533400" cy="37147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D2CE5136-AB2A-4D24-A5C6-69257556144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88088" y="1864591"/>
            <a:ext cx="373252" cy="32385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F001139-C4E4-48C8-B52A-FFA5D10D884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04765" y="1250163"/>
            <a:ext cx="1235633" cy="206797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2DC3EC6-02E3-4B58-B124-0A806E163D70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3770"/>
          <a:stretch/>
        </p:blipFill>
        <p:spPr>
          <a:xfrm>
            <a:off x="6492595" y="1286063"/>
            <a:ext cx="1204699" cy="2031748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6A95A02B-DEDD-4409-8B7F-3DE372F6FD7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37467" y="2391761"/>
            <a:ext cx="647700" cy="41910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87F2A45F-8389-43EF-874C-154B9B3F80E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50199" y="2121463"/>
            <a:ext cx="1525438" cy="41117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CF492D52-8B73-4706-843A-A077D81EC548}"/>
              </a:ext>
            </a:extLst>
          </p:cNvPr>
          <p:cNvSpPr txBox="1"/>
          <p:nvPr/>
        </p:nvSpPr>
        <p:spPr>
          <a:xfrm>
            <a:off x="6837430" y="527654"/>
            <a:ext cx="150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직업 별 공격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E9CB51-7ECB-4227-A256-F748BC5B78E6}"/>
              </a:ext>
            </a:extLst>
          </p:cNvPr>
          <p:cNvSpPr txBox="1"/>
          <p:nvPr/>
        </p:nvSpPr>
        <p:spPr>
          <a:xfrm>
            <a:off x="2313933" y="3819280"/>
            <a:ext cx="245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룬 아이템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805BC87-0A4E-4BCA-91C1-B974D1755498}"/>
              </a:ext>
            </a:extLst>
          </p:cNvPr>
          <p:cNvSpPr txBox="1"/>
          <p:nvPr/>
        </p:nvSpPr>
        <p:spPr>
          <a:xfrm>
            <a:off x="7758263" y="3796090"/>
            <a:ext cx="245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보관함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091F7F-48C9-49B8-8557-232EE02595F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10" y="4714489"/>
            <a:ext cx="1348787" cy="179587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glow rad="101600">
              <a:schemeClr val="accent5">
                <a:alpha val="60000"/>
              </a:schemeClr>
            </a:glow>
          </a:effec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A045ABB5-A54D-4135-8C8A-6203FEC044CF}"/>
              </a:ext>
            </a:extLst>
          </p:cNvPr>
          <p:cNvSpPr txBox="1"/>
          <p:nvPr/>
        </p:nvSpPr>
        <p:spPr>
          <a:xfrm>
            <a:off x="4103007" y="2009670"/>
            <a:ext cx="953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 w="22225">
                  <a:solidFill>
                    <a:srgbClr val="70AD47">
                      <a:lumMod val="75000"/>
                    </a:srgbClr>
                  </a:solidFill>
                  <a:prstDash val="solid"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궁수</a:t>
            </a:r>
            <a:endParaRPr kumimoji="0" lang="en-US" altLang="ko-KR" sz="2200" b="1" i="0" u="none" strike="noStrike" kern="1200" cap="none" spc="0" normalizeH="0" baseline="0" noProof="0" dirty="0">
              <a:ln w="22225">
                <a:solidFill>
                  <a:srgbClr val="70AD47">
                    <a:lumMod val="75000"/>
                  </a:srgbClr>
                </a:solidFill>
                <a:prstDash val="solid"/>
              </a:ln>
              <a:solidFill>
                <a:srgbClr val="70AD47">
                  <a:lumMod val="60000"/>
                  <a:lumOff val="40000"/>
                </a:srgbClr>
              </a:solidFill>
              <a:effectLst/>
              <a:uLnTx/>
              <a:uFillTx/>
              <a:latin typeface="a비타민" panose="02020600000000000000" pitchFamily="18" charset="-127"/>
              <a:ea typeface="a비타민" panose="02020600000000000000" pitchFamily="18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ED5054E-76CD-4428-8B31-8713AE7D45BE}"/>
              </a:ext>
            </a:extLst>
          </p:cNvPr>
          <p:cNvSpPr txBox="1"/>
          <p:nvPr/>
        </p:nvSpPr>
        <p:spPr>
          <a:xfrm>
            <a:off x="4044429" y="2604416"/>
            <a:ext cx="1043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FC70DE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마법사</a:t>
            </a:r>
            <a:endParaRPr kumimoji="0" lang="en-US" altLang="ko-KR" sz="2100" b="0" i="0" u="none" strike="noStrike" kern="1200" cap="none" spc="0" normalizeH="0" baseline="0" noProof="0" dirty="0">
              <a:ln>
                <a:solidFill>
                  <a:srgbClr val="7030A0"/>
                </a:solidFill>
              </a:ln>
              <a:solidFill>
                <a:srgbClr val="FC70DE"/>
              </a:solidFill>
              <a:effectLst/>
              <a:uLnTx/>
              <a:uFillTx/>
              <a:latin typeface="a비타민" panose="02020600000000000000" pitchFamily="18" charset="-127"/>
              <a:ea typeface="a비타민" panose="02020600000000000000" pitchFamily="18" charset="-127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FD99FC9-FEF1-415A-BE33-A613DA96A324}"/>
              </a:ext>
            </a:extLst>
          </p:cNvPr>
          <p:cNvSpPr txBox="1"/>
          <p:nvPr/>
        </p:nvSpPr>
        <p:spPr>
          <a:xfrm>
            <a:off x="4086279" y="1426449"/>
            <a:ext cx="817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 w="22225">
                  <a:solidFill>
                    <a:srgbClr val="FFC000">
                      <a:lumMod val="60000"/>
                      <a:lumOff val="40000"/>
                    </a:srgbClr>
                  </a:solidFill>
                  <a:prstDash val="solid"/>
                </a:ln>
                <a:solidFill>
                  <a:srgbClr val="4472C4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기사</a:t>
            </a:r>
            <a:endParaRPr kumimoji="0" lang="en-US" altLang="ko-KR" sz="2400" b="1" i="0" u="none" strike="noStrike" kern="1200" cap="none" spc="0" normalizeH="0" baseline="0" noProof="0" dirty="0">
              <a:ln w="22225">
                <a:solidFill>
                  <a:srgbClr val="FFC000">
                    <a:lumMod val="60000"/>
                    <a:lumOff val="40000"/>
                  </a:srgbClr>
                </a:solidFill>
                <a:prstDash val="solid"/>
              </a:ln>
              <a:solidFill>
                <a:srgbClr val="4472C4"/>
              </a:solidFill>
              <a:effectLst/>
              <a:uLnTx/>
              <a:uFillTx/>
              <a:latin typeface="a비타민" panose="02020600000000000000" pitchFamily="18" charset="-127"/>
              <a:ea typeface="a비타민" panose="02020600000000000000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AB4245-399A-4648-A0CF-906E05DC7BA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7" y="1357822"/>
            <a:ext cx="1179625" cy="2102811"/>
          </a:xfrm>
          <a:prstGeom prst="rect">
            <a:avLst/>
          </a:prstGeom>
          <a:ln>
            <a:noFill/>
          </a:ln>
          <a:effectLst>
            <a:glow rad="254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1D9EEAF2-8443-43B6-99FF-BC851881F7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597" y="488382"/>
            <a:ext cx="1581866" cy="2782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  <a:reflection blurRad="6350" stA="50000" endA="300" endPos="20000" dist="50800" dir="5400000" sy="-100000" algn="bl" rotWithShape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94E695-66DC-4213-A626-CE86BCADA1F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142" y="916457"/>
            <a:ext cx="1339093" cy="2433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  <a:reflection blurRad="6350" stA="50000" endA="300" endPos="20000" dist="50800" dir="5400000" sy="-100000" algn="bl" rotWithShape="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C1D4650-D136-4DEC-93E1-0960DEC0A89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422" y="899811"/>
            <a:ext cx="1374746" cy="24506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  <a:reflection blurRad="6350" stA="50000" endA="300" endPos="20000" dist="50800" dir="5400000" sy="-100000" algn="bl" rotWithShape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C98D91-3C3A-4D89-BFF6-C0EE65E09D6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914" y="561382"/>
            <a:ext cx="1536705" cy="2724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F8312E9-5605-4437-BDD7-2B5BE264B6F7}"/>
              </a:ext>
            </a:extLst>
          </p:cNvPr>
          <p:cNvSpPr txBox="1"/>
          <p:nvPr/>
        </p:nvSpPr>
        <p:spPr>
          <a:xfrm>
            <a:off x="8353713" y="477674"/>
            <a:ext cx="817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 w="22225">
                  <a:solidFill>
                    <a:srgbClr val="FFC000">
                      <a:lumMod val="60000"/>
                      <a:lumOff val="40000"/>
                    </a:srgbClr>
                  </a:solidFill>
                  <a:prstDash val="solid"/>
                </a:ln>
                <a:solidFill>
                  <a:srgbClr val="4472C4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기사</a:t>
            </a:r>
            <a:endParaRPr kumimoji="0" lang="en-US" altLang="ko-KR" sz="2400" b="1" i="0" u="none" strike="noStrike" kern="1200" cap="none" spc="0" normalizeH="0" baseline="0" noProof="0" dirty="0">
              <a:ln w="22225">
                <a:solidFill>
                  <a:srgbClr val="FFC000">
                    <a:lumMod val="60000"/>
                    <a:lumOff val="40000"/>
                  </a:srgbClr>
                </a:solidFill>
                <a:prstDash val="solid"/>
              </a:ln>
              <a:solidFill>
                <a:srgbClr val="4472C4"/>
              </a:solidFill>
              <a:effectLst/>
              <a:uLnTx/>
              <a:uFillTx/>
              <a:latin typeface="a비타민" panose="02020600000000000000" pitchFamily="18" charset="-127"/>
              <a:ea typeface="a비타민" panose="02020600000000000000" pitchFamily="18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9E6997-5829-4FD7-A1B8-3EF073C27967}"/>
              </a:ext>
            </a:extLst>
          </p:cNvPr>
          <p:cNvSpPr txBox="1"/>
          <p:nvPr/>
        </p:nvSpPr>
        <p:spPr>
          <a:xfrm>
            <a:off x="8375500" y="497248"/>
            <a:ext cx="953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 w="22225">
                  <a:solidFill>
                    <a:srgbClr val="70AD47">
                      <a:lumMod val="75000"/>
                    </a:srgbClr>
                  </a:solidFill>
                  <a:prstDash val="solid"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궁수</a:t>
            </a:r>
            <a:endParaRPr kumimoji="0" lang="en-US" altLang="ko-KR" sz="2200" b="1" i="0" u="none" strike="noStrike" kern="1200" cap="none" spc="0" normalizeH="0" baseline="0" noProof="0" dirty="0">
              <a:ln w="22225">
                <a:solidFill>
                  <a:srgbClr val="70AD47">
                    <a:lumMod val="75000"/>
                  </a:srgbClr>
                </a:solidFill>
                <a:prstDash val="solid"/>
              </a:ln>
              <a:solidFill>
                <a:srgbClr val="70AD47">
                  <a:lumMod val="60000"/>
                  <a:lumOff val="40000"/>
                </a:srgbClr>
              </a:solidFill>
              <a:effectLst/>
              <a:uLnTx/>
              <a:uFillTx/>
              <a:latin typeface="a비타민" panose="02020600000000000000" pitchFamily="18" charset="-127"/>
              <a:ea typeface="a비타민" panose="02020600000000000000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BE267D-5020-4CC3-8EAA-07C9B833E0A0}"/>
              </a:ext>
            </a:extLst>
          </p:cNvPr>
          <p:cNvSpPr txBox="1"/>
          <p:nvPr/>
        </p:nvSpPr>
        <p:spPr>
          <a:xfrm>
            <a:off x="8282613" y="496463"/>
            <a:ext cx="1043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FC70DE"/>
                </a:solidFill>
                <a:effectLst/>
                <a:uLnTx/>
                <a:uFillTx/>
                <a:latin typeface="a비타민" panose="02020600000000000000" pitchFamily="18" charset="-127"/>
                <a:ea typeface="a비타민" panose="02020600000000000000" pitchFamily="18" charset="-127"/>
                <a:cs typeface="+mn-cs"/>
              </a:rPr>
              <a:t>마법사</a:t>
            </a:r>
            <a:endParaRPr kumimoji="0" lang="en-US" altLang="ko-KR" sz="2100" b="0" i="0" u="none" strike="noStrike" kern="1200" cap="none" spc="0" normalizeH="0" baseline="0" noProof="0" dirty="0">
              <a:ln>
                <a:solidFill>
                  <a:srgbClr val="7030A0"/>
                </a:solidFill>
              </a:ln>
              <a:solidFill>
                <a:srgbClr val="FC70DE"/>
              </a:solidFill>
              <a:effectLst/>
              <a:uLnTx/>
              <a:uFillTx/>
              <a:latin typeface="a비타민" panose="02020600000000000000" pitchFamily="18" charset="-127"/>
              <a:ea typeface="a비타민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21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58333E-6 1.11111E-6 L -4.58333E-6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27135 0.32546 " pathEditMode="relative" rAng="0" ptsTypes="AA">
                                      <p:cBhvr>
                                        <p:cTn id="37" dur="1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68" y="1627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800" fill="hold"/>
                                        <p:tgtEl>
                                          <p:spTgt spid="1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66667E-6 -3.7037E-6 L 1.66667E-6 -0.07222 " pathEditMode="relative" rAng="0" ptsTypes="AA">
                                      <p:cBhvr>
                                        <p:cTn id="4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4.79167E-6 -1.48148E-6 L -4.79167E-6 -0.07222 " pathEditMode="relative" rAng="0" ptsTypes="AA">
                                      <p:cBhvr>
                                        <p:cTn id="14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4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10455 -0.09422 " pathEditMode="relative" rAng="0" ptsTypes="AA">
                                      <p:cBhvr>
                                        <p:cTn id="157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-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5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75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250"/>
                            </p:stCondLst>
                            <p:childTnLst>
                              <p:par>
                                <p:cTn id="1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0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0.4418 -0.11852 " pathEditMode="relative" rAng="0" ptsTypes="AA">
                                      <p:cBhvr>
                                        <p:cTn id="18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83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75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25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750"/>
                            </p:stCondLst>
                            <p:childTnLst>
                              <p:par>
                                <p:cTn id="1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75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-7.40741E-7 L 8.33333E-7 -0.07222 " pathEditMode="relative" rAng="0" ptsTypes="AA">
                                      <p:cBhvr>
                                        <p:cTn id="2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0.07748 -2.96296E-6 " pathEditMode="relative" rAng="0" ptsTypes="AA">
                                      <p:cBhvr>
                                        <p:cTn id="230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25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  <p:bldP spid="42" grpId="0" animBg="1"/>
      <p:bldP spid="45" grpId="0"/>
      <p:bldP spid="47" grpId="0"/>
      <p:bldP spid="53" grpId="0"/>
      <p:bldP spid="54" grpId="0"/>
      <p:bldP spid="55" grpId="0"/>
      <p:bldP spid="56" grpId="0"/>
      <p:bldP spid="70" grpId="0" animBg="1"/>
      <p:bldP spid="69" grpId="0"/>
      <p:bldP spid="71" grpId="0"/>
      <p:bldP spid="105" grpId="0"/>
      <p:bldP spid="106" grpId="0"/>
      <p:bldP spid="123" grpId="0"/>
      <p:bldP spid="124" grpId="0"/>
      <p:bldP spid="125" grpId="0"/>
      <p:bldP spid="78" grpId="0"/>
      <p:bldP spid="79" grpId="0"/>
      <p:bldP spid="80" grpId="0"/>
      <p:bldP spid="82" grpId="0"/>
      <p:bldP spid="82" grpId="1"/>
      <p:bldP spid="83" grpId="0"/>
      <p:bldP spid="83" grpId="1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16AEBABC-2CB6-4563-94F8-8A8C3A469A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4" name="그림 3" descr="시계, 방이(가) 표시된 사진&#10;&#10;자동 생성된 설명">
            <a:extLst>
              <a:ext uri="{FF2B5EF4-FFF2-40B4-BE49-F238E27FC236}">
                <a16:creationId xmlns:a16="http://schemas.microsoft.com/office/drawing/2014/main" id="{B71C1640-671D-4F4A-8DBF-294F33048F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541511" y="5831164"/>
            <a:ext cx="348343" cy="1131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B5276D-33F0-4C40-ABC4-C20427B8317A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341B2F-7D43-4A85-BD60-74A9366CF092}"/>
              </a:ext>
            </a:extLst>
          </p:cNvPr>
          <p:cNvSpPr txBox="1"/>
          <p:nvPr/>
        </p:nvSpPr>
        <p:spPr>
          <a:xfrm>
            <a:off x="3151952" y="547270"/>
            <a:ext cx="4762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플레이어 스크립트 구성도</a:t>
            </a:r>
          </a:p>
        </p:txBody>
      </p:sp>
      <p:pic>
        <p:nvPicPr>
          <p:cNvPr id="81" name="그림 80" descr="시계, 방이(가) 표시된 사진&#10;&#10;자동 생성된 설명">
            <a:extLst>
              <a:ext uri="{FF2B5EF4-FFF2-40B4-BE49-F238E27FC236}">
                <a16:creationId xmlns:a16="http://schemas.microsoft.com/office/drawing/2014/main" id="{1614F692-DBD8-499B-BAF3-4E5102ECEB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82" name="그림 81" descr="옅은, 노트북, 앉아있는, 어두운이(가) 표시된 사진&#10;&#10;자동 생성된 설명">
            <a:extLst>
              <a:ext uri="{FF2B5EF4-FFF2-40B4-BE49-F238E27FC236}">
                <a16:creationId xmlns:a16="http://schemas.microsoft.com/office/drawing/2014/main" id="{528DEA7A-E7EF-422F-84E6-36B6C58548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3" t="34533" r="49823" b="43346"/>
          <a:stretch/>
        </p:blipFill>
        <p:spPr>
          <a:xfrm>
            <a:off x="2048054" y="2644664"/>
            <a:ext cx="1131618" cy="939030"/>
          </a:xfrm>
          <a:prstGeom prst="rect">
            <a:avLst/>
          </a:prstGeom>
        </p:spPr>
      </p:pic>
      <p:pic>
        <p:nvPicPr>
          <p:cNvPr id="83" name="그림 82" descr="장난감이(가) 표시된 사진&#10;&#10;자동 생성된 설명">
            <a:extLst>
              <a:ext uri="{FF2B5EF4-FFF2-40B4-BE49-F238E27FC236}">
                <a16:creationId xmlns:a16="http://schemas.microsoft.com/office/drawing/2014/main" id="{8C563DAE-81E2-4D03-8DCF-D0CD32AF39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3" t="45584" r="1137" b="22416"/>
          <a:stretch/>
        </p:blipFill>
        <p:spPr>
          <a:xfrm>
            <a:off x="1150560" y="2543124"/>
            <a:ext cx="1280119" cy="1142111"/>
          </a:xfrm>
          <a:prstGeom prst="rect">
            <a:avLst/>
          </a:prstGeom>
        </p:spPr>
      </p:pic>
      <p:pic>
        <p:nvPicPr>
          <p:cNvPr id="84" name="그림 83" descr="앉아있는이(가) 표시된 사진&#10;&#10;자동 생성된 설명">
            <a:extLst>
              <a:ext uri="{FF2B5EF4-FFF2-40B4-BE49-F238E27FC236}">
                <a16:creationId xmlns:a16="http://schemas.microsoft.com/office/drawing/2014/main" id="{8E9009E1-BC17-4C76-8B08-4FA449C39D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2" t="41012" r="64531" b="33325"/>
          <a:stretch/>
        </p:blipFill>
        <p:spPr>
          <a:xfrm>
            <a:off x="829600" y="2656745"/>
            <a:ext cx="1134171" cy="108136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D8AEDA5-7AA1-4DBD-B87B-CECBA2F25ACB}"/>
              </a:ext>
            </a:extLst>
          </p:cNvPr>
          <p:cNvSpPr txBox="1"/>
          <p:nvPr/>
        </p:nvSpPr>
        <p:spPr>
          <a:xfrm>
            <a:off x="1678188" y="2060916"/>
            <a:ext cx="14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Player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94" name="Picture 4">
            <a:extLst>
              <a:ext uri="{FF2B5EF4-FFF2-40B4-BE49-F238E27FC236}">
                <a16:creationId xmlns:a16="http://schemas.microsoft.com/office/drawing/2014/main" id="{98AB1CDA-5EA3-4B32-ADBE-37D8D5F2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67" y="4987426"/>
            <a:ext cx="536753" cy="53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D12653CC-296A-4C17-BDA7-326E9A934BD5}"/>
              </a:ext>
            </a:extLst>
          </p:cNvPr>
          <p:cNvSpPr txBox="1"/>
          <p:nvPr/>
        </p:nvSpPr>
        <p:spPr>
          <a:xfrm>
            <a:off x="8672707" y="5091379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Fire burn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97" name="Picture 4">
            <a:extLst>
              <a:ext uri="{FF2B5EF4-FFF2-40B4-BE49-F238E27FC236}">
                <a16:creationId xmlns:a16="http://schemas.microsoft.com/office/drawing/2014/main" id="{3A73F02A-037E-4899-BAED-CEF569C99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87" y="1627684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B4C86321-AEDB-4EF2-9A9E-98C350380229}"/>
              </a:ext>
            </a:extLst>
          </p:cNvPr>
          <p:cNvSpPr txBox="1"/>
          <p:nvPr/>
        </p:nvSpPr>
        <p:spPr>
          <a:xfrm>
            <a:off x="4372853" y="1825883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Fire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99" name="Picture 4">
            <a:extLst>
              <a:ext uri="{FF2B5EF4-FFF2-40B4-BE49-F238E27FC236}">
                <a16:creationId xmlns:a16="http://schemas.microsoft.com/office/drawing/2014/main" id="{AAE1B499-0C0B-4E79-B7B5-87BB7B6B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55" y="2334610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C0A6909E-F591-465E-B723-2870FBDDA063}"/>
              </a:ext>
            </a:extLst>
          </p:cNvPr>
          <p:cNvSpPr txBox="1"/>
          <p:nvPr/>
        </p:nvSpPr>
        <p:spPr>
          <a:xfrm>
            <a:off x="4385421" y="2532809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Rune Manager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01" name="Picture 4">
            <a:extLst>
              <a:ext uri="{FF2B5EF4-FFF2-40B4-BE49-F238E27FC236}">
                <a16:creationId xmlns:a16="http://schemas.microsoft.com/office/drawing/2014/main" id="{E7FF28BE-0CED-4226-9476-4050779F9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55" y="3064031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DA9A0D6D-5203-4AE9-9A82-DD910544D582}"/>
              </a:ext>
            </a:extLst>
          </p:cNvPr>
          <p:cNvSpPr txBox="1"/>
          <p:nvPr/>
        </p:nvSpPr>
        <p:spPr>
          <a:xfrm>
            <a:off x="4385421" y="3262230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Skill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09" name="Picture 4">
            <a:extLst>
              <a:ext uri="{FF2B5EF4-FFF2-40B4-BE49-F238E27FC236}">
                <a16:creationId xmlns:a16="http://schemas.microsoft.com/office/drawing/2014/main" id="{7ADA428F-8D9A-42B3-B855-400ECCF86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55" y="3792149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401FA681-9273-4A2C-B1CC-3F883F8C7E6F}"/>
              </a:ext>
            </a:extLst>
          </p:cNvPr>
          <p:cNvSpPr txBox="1"/>
          <p:nvPr/>
        </p:nvSpPr>
        <p:spPr>
          <a:xfrm>
            <a:off x="4385421" y="3990348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Player Init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549D2EDE-FA6E-43C4-82A5-90A497AC993F}"/>
              </a:ext>
            </a:extLst>
          </p:cNvPr>
          <p:cNvSpPr/>
          <p:nvPr/>
        </p:nvSpPr>
        <p:spPr>
          <a:xfrm>
            <a:off x="678730" y="1285097"/>
            <a:ext cx="5390818" cy="3568867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불꽃놀이, 시계이(가) 표시된 사진&#10;&#10;자동 생성된 설명">
            <a:extLst>
              <a:ext uri="{FF2B5EF4-FFF2-40B4-BE49-F238E27FC236}">
                <a16:creationId xmlns:a16="http://schemas.microsoft.com/office/drawing/2014/main" id="{DA7646DD-5087-48D8-AA0C-D770123EA0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5" r="40248" b="62413"/>
          <a:stretch/>
        </p:blipFill>
        <p:spPr>
          <a:xfrm>
            <a:off x="6657855" y="1121819"/>
            <a:ext cx="1340780" cy="1239148"/>
          </a:xfrm>
          <a:prstGeom prst="rect">
            <a:avLst/>
          </a:prstGeom>
        </p:spPr>
      </p:pic>
      <p:pic>
        <p:nvPicPr>
          <p:cNvPr id="152" name="그림 151" descr="불꽃놀이, 시계이(가) 표시된 사진&#10;&#10;자동 생성된 설명">
            <a:extLst>
              <a:ext uri="{FF2B5EF4-FFF2-40B4-BE49-F238E27FC236}">
                <a16:creationId xmlns:a16="http://schemas.microsoft.com/office/drawing/2014/main" id="{620F8961-5054-4103-BF1E-60E76C5B7D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3" t="-1" r="84730" b="56692"/>
          <a:stretch/>
        </p:blipFill>
        <p:spPr>
          <a:xfrm rot="5400000">
            <a:off x="7306485" y="2228645"/>
            <a:ext cx="374372" cy="1427763"/>
          </a:xfrm>
          <a:prstGeom prst="rect">
            <a:avLst/>
          </a:prstGeom>
        </p:spPr>
      </p:pic>
      <p:pic>
        <p:nvPicPr>
          <p:cNvPr id="153" name="그림 152" descr="불꽃놀이, 시계이(가) 표시된 사진&#10;&#10;자동 생성된 설명">
            <a:extLst>
              <a:ext uri="{FF2B5EF4-FFF2-40B4-BE49-F238E27FC236}">
                <a16:creationId xmlns:a16="http://schemas.microsoft.com/office/drawing/2014/main" id="{D56B01BE-576E-4F95-BB7F-8D6DEA9FFC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74973" b="62413"/>
          <a:stretch/>
        </p:blipFill>
        <p:spPr>
          <a:xfrm rot="5400000">
            <a:off x="7084975" y="4517341"/>
            <a:ext cx="577968" cy="1239148"/>
          </a:xfrm>
          <a:prstGeom prst="rect">
            <a:avLst/>
          </a:prstGeom>
        </p:spPr>
      </p:pic>
      <p:pic>
        <p:nvPicPr>
          <p:cNvPr id="154" name="그림 153" descr="불꽃놀이, 시계이(가) 표시된 사진&#10;&#10;자동 생성된 설명">
            <a:extLst>
              <a:ext uri="{FF2B5EF4-FFF2-40B4-BE49-F238E27FC236}">
                <a16:creationId xmlns:a16="http://schemas.microsoft.com/office/drawing/2014/main" id="{22F79856-D226-4A4F-8B27-2EEB5AA8DE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1" t="46729" r="60931" b="15684"/>
          <a:stretch/>
        </p:blipFill>
        <p:spPr>
          <a:xfrm rot="5400000">
            <a:off x="7246204" y="3265889"/>
            <a:ext cx="577968" cy="1239148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BB201642-8F66-4E8E-A288-9BEDF879A5E8}"/>
              </a:ext>
            </a:extLst>
          </p:cNvPr>
          <p:cNvSpPr txBox="1"/>
          <p:nvPr/>
        </p:nvSpPr>
        <p:spPr>
          <a:xfrm>
            <a:off x="6754385" y="2233528"/>
            <a:ext cx="166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Knight bullet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3147292-AA0A-45D6-8C6A-4F5E70AF99E4}"/>
              </a:ext>
            </a:extLst>
          </p:cNvPr>
          <p:cNvSpPr txBox="1"/>
          <p:nvPr/>
        </p:nvSpPr>
        <p:spPr>
          <a:xfrm>
            <a:off x="6731918" y="3227147"/>
            <a:ext cx="166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Archer bullet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18AE9AF-01AF-40C7-952F-37BE5D0CC6BD}"/>
              </a:ext>
            </a:extLst>
          </p:cNvPr>
          <p:cNvSpPr txBox="1"/>
          <p:nvPr/>
        </p:nvSpPr>
        <p:spPr>
          <a:xfrm>
            <a:off x="6582889" y="5319246"/>
            <a:ext cx="166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Archer Skill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0C0C116-5EEE-4A54-B996-3699C35DA184}"/>
              </a:ext>
            </a:extLst>
          </p:cNvPr>
          <p:cNvSpPr txBox="1"/>
          <p:nvPr/>
        </p:nvSpPr>
        <p:spPr>
          <a:xfrm>
            <a:off x="6747057" y="4142456"/>
            <a:ext cx="166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Wizard bullet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61" name="Picture 4">
            <a:extLst>
              <a:ext uri="{FF2B5EF4-FFF2-40B4-BE49-F238E27FC236}">
                <a16:creationId xmlns:a16="http://schemas.microsoft.com/office/drawing/2014/main" id="{D4BAA4B6-403B-4C60-BFEE-1352AC4C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829" y="2255838"/>
            <a:ext cx="840112" cy="84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D20E8E4B-4BC0-4DB8-8912-05132E3A373F}"/>
              </a:ext>
            </a:extLst>
          </p:cNvPr>
          <p:cNvSpPr txBox="1"/>
          <p:nvPr/>
        </p:nvSpPr>
        <p:spPr>
          <a:xfrm>
            <a:off x="9387383" y="2506617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Move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63" name="Picture 4">
            <a:extLst>
              <a:ext uri="{FF2B5EF4-FFF2-40B4-BE49-F238E27FC236}">
                <a16:creationId xmlns:a16="http://schemas.microsoft.com/office/drawing/2014/main" id="{B784295F-8384-4734-961A-F596E4E22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932" y="3155688"/>
            <a:ext cx="856009" cy="85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DD1AA7ED-600D-4B0C-A55B-A63BC6EE5A27}"/>
              </a:ext>
            </a:extLst>
          </p:cNvPr>
          <p:cNvSpPr txBox="1"/>
          <p:nvPr/>
        </p:nvSpPr>
        <p:spPr>
          <a:xfrm>
            <a:off x="9436834" y="3341736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Bullet Coll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9B846287-09D9-4C10-A8D3-1D8010CA825A}"/>
              </a:ext>
            </a:extLst>
          </p:cNvPr>
          <p:cNvSpPr/>
          <p:nvPr/>
        </p:nvSpPr>
        <p:spPr>
          <a:xfrm>
            <a:off x="6543618" y="1252881"/>
            <a:ext cx="4053078" cy="3616946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4AA6206E-9B56-442C-B014-700D02F3960D}"/>
              </a:ext>
            </a:extLst>
          </p:cNvPr>
          <p:cNvSpPr/>
          <p:nvPr/>
        </p:nvSpPr>
        <p:spPr>
          <a:xfrm>
            <a:off x="6578467" y="4998757"/>
            <a:ext cx="3470209" cy="689821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7" name="그림 166" descr="그리기이(가) 표시된 사진&#10;&#10;자동 생성된 설명">
            <a:extLst>
              <a:ext uri="{FF2B5EF4-FFF2-40B4-BE49-F238E27FC236}">
                <a16:creationId xmlns:a16="http://schemas.microsoft.com/office/drawing/2014/main" id="{0907275D-FA69-4BCB-B8DC-63F4560E929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 t="8445" r="43470" b="49651"/>
          <a:stretch/>
        </p:blipFill>
        <p:spPr>
          <a:xfrm>
            <a:off x="1193961" y="5339133"/>
            <a:ext cx="274927" cy="256154"/>
          </a:xfrm>
          <a:prstGeom prst="rect">
            <a:avLst/>
          </a:prstGeom>
        </p:spPr>
      </p:pic>
      <p:pic>
        <p:nvPicPr>
          <p:cNvPr id="168" name="그림 167" descr="그리기이(가) 표시된 사진&#10;&#10;자동 생성된 설명">
            <a:extLst>
              <a:ext uri="{FF2B5EF4-FFF2-40B4-BE49-F238E27FC236}">
                <a16:creationId xmlns:a16="http://schemas.microsoft.com/office/drawing/2014/main" id="{3C149301-D3E9-4B5D-B22F-06AED1054D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8" b="49650"/>
          <a:stretch/>
        </p:blipFill>
        <p:spPr>
          <a:xfrm>
            <a:off x="1532970" y="5281575"/>
            <a:ext cx="274927" cy="307777"/>
          </a:xfrm>
          <a:prstGeom prst="rect">
            <a:avLst/>
          </a:prstGeom>
        </p:spPr>
      </p:pic>
      <p:pic>
        <p:nvPicPr>
          <p:cNvPr id="169" name="그림 168" descr="그리기이(가) 표시된 사진&#10;&#10;자동 생성된 설명">
            <a:extLst>
              <a:ext uri="{FF2B5EF4-FFF2-40B4-BE49-F238E27FC236}">
                <a16:creationId xmlns:a16="http://schemas.microsoft.com/office/drawing/2014/main" id="{180AABAA-A2A3-402D-97BC-25112BDBC7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49473" r="52347" b="4624"/>
          <a:stretch/>
        </p:blipFill>
        <p:spPr>
          <a:xfrm>
            <a:off x="1126901" y="5711098"/>
            <a:ext cx="274927" cy="280590"/>
          </a:xfrm>
          <a:prstGeom prst="rect">
            <a:avLst/>
          </a:prstGeom>
        </p:spPr>
      </p:pic>
      <p:pic>
        <p:nvPicPr>
          <p:cNvPr id="170" name="그림 169" descr="그리기이(가) 표시된 사진&#10;&#10;자동 생성된 설명">
            <a:extLst>
              <a:ext uri="{FF2B5EF4-FFF2-40B4-BE49-F238E27FC236}">
                <a16:creationId xmlns:a16="http://schemas.microsoft.com/office/drawing/2014/main" id="{63EBF188-29D4-435F-B1D5-04AA019C91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8" t="49650" r="7846" b="9057"/>
          <a:stretch/>
        </p:blipFill>
        <p:spPr>
          <a:xfrm>
            <a:off x="1532146" y="5719323"/>
            <a:ext cx="232036" cy="252413"/>
          </a:xfrm>
          <a:prstGeom prst="rect">
            <a:avLst/>
          </a:prstGeom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744C577A-3649-417F-834C-5CD834F96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324" y="4985577"/>
            <a:ext cx="487776" cy="4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63FEC5C4-391A-4758-94E1-4C1AB4F01333}"/>
              </a:ext>
            </a:extLst>
          </p:cNvPr>
          <p:cNvSpPr txBox="1"/>
          <p:nvPr/>
        </p:nvSpPr>
        <p:spPr>
          <a:xfrm>
            <a:off x="2620624" y="5078173"/>
            <a:ext cx="3274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Red, blue, yellow, purple Rune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73" name="Picture 4">
            <a:extLst>
              <a:ext uri="{FF2B5EF4-FFF2-40B4-BE49-F238E27FC236}">
                <a16:creationId xmlns:a16="http://schemas.microsoft.com/office/drawing/2014/main" id="{10F27F97-969A-4860-BECC-824E32BB0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17" y="5503912"/>
            <a:ext cx="487776" cy="4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90E2FD6B-FE14-4E1C-837E-A761F748EFBE}"/>
              </a:ext>
            </a:extLst>
          </p:cNvPr>
          <p:cNvSpPr txBox="1"/>
          <p:nvPr/>
        </p:nvSpPr>
        <p:spPr>
          <a:xfrm>
            <a:off x="2598794" y="5565949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accent1"/>
                </a:solidFill>
              </a:rPr>
              <a:t>Itween</a:t>
            </a:r>
            <a:r>
              <a:rPr lang="en-US" altLang="ko-KR" sz="1600" dirty="0">
                <a:solidFill>
                  <a:schemeClr val="accent1"/>
                </a:solidFill>
              </a:rPr>
              <a:t> Rune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75" name="Picture 4">
            <a:extLst>
              <a:ext uri="{FF2B5EF4-FFF2-40B4-BE49-F238E27FC236}">
                <a16:creationId xmlns:a16="http://schemas.microsoft.com/office/drawing/2014/main" id="{A13855CA-6B68-45B2-A341-59B00E2C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93" y="5991688"/>
            <a:ext cx="487776" cy="48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13D19C18-D97D-4325-9DDB-5A4A2F1F88E4}"/>
              </a:ext>
            </a:extLst>
          </p:cNvPr>
          <p:cNvSpPr txBox="1"/>
          <p:nvPr/>
        </p:nvSpPr>
        <p:spPr>
          <a:xfrm>
            <a:off x="2676683" y="6024633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Move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5C346FB3-33AE-4A1C-A87E-5B1948B86CB7}"/>
              </a:ext>
            </a:extLst>
          </p:cNvPr>
          <p:cNvSpPr txBox="1"/>
          <p:nvPr/>
        </p:nvSpPr>
        <p:spPr>
          <a:xfrm>
            <a:off x="1162513" y="4996021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Rune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9CB3B0B6-180E-4426-8013-4E704AF30949}"/>
              </a:ext>
            </a:extLst>
          </p:cNvPr>
          <p:cNvSpPr/>
          <p:nvPr/>
        </p:nvSpPr>
        <p:spPr>
          <a:xfrm>
            <a:off x="693863" y="4913749"/>
            <a:ext cx="5390818" cy="1565715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9" name="Picture 2">
            <a:extLst>
              <a:ext uri="{FF2B5EF4-FFF2-40B4-BE49-F238E27FC236}">
                <a16:creationId xmlns:a16="http://schemas.microsoft.com/office/drawing/2014/main" id="{F3B523F3-E2E9-463D-A0DC-1183DE2A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660" y="5776300"/>
            <a:ext cx="550537" cy="5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A9DEABA3-EB81-4D78-ACF5-32146BD2994E}"/>
              </a:ext>
            </a:extLst>
          </p:cNvPr>
          <p:cNvSpPr txBox="1"/>
          <p:nvPr/>
        </p:nvSpPr>
        <p:spPr>
          <a:xfrm>
            <a:off x="6519425" y="6243220"/>
            <a:ext cx="166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Wizard Skill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81" name="Picture 4">
            <a:extLst>
              <a:ext uri="{FF2B5EF4-FFF2-40B4-BE49-F238E27FC236}">
                <a16:creationId xmlns:a16="http://schemas.microsoft.com/office/drawing/2014/main" id="{AB53069E-F1B5-4A6D-8464-311F3D5D8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954" y="5822745"/>
            <a:ext cx="536753" cy="53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6EB49CA5-4F3B-47C6-B61E-EA264BE6D412}"/>
              </a:ext>
            </a:extLst>
          </p:cNvPr>
          <p:cNvSpPr txBox="1"/>
          <p:nvPr/>
        </p:nvSpPr>
        <p:spPr>
          <a:xfrm>
            <a:off x="8607294" y="5926698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servant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7175C535-05ED-4D40-953D-E9F0F56AB370}"/>
              </a:ext>
            </a:extLst>
          </p:cNvPr>
          <p:cNvSpPr/>
          <p:nvPr/>
        </p:nvSpPr>
        <p:spPr>
          <a:xfrm>
            <a:off x="6561261" y="5779602"/>
            <a:ext cx="3470209" cy="751431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EF5FA2-790C-4666-9A58-E9D5EDC80B49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82D917-B1EE-4D3A-B06A-6A02447CA5CE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025645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16AEBABC-2CB6-4563-94F8-8A8C3A469A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4" name="그림 3" descr="시계, 방이(가) 표시된 사진&#10;&#10;자동 생성된 설명">
            <a:extLst>
              <a:ext uri="{FF2B5EF4-FFF2-40B4-BE49-F238E27FC236}">
                <a16:creationId xmlns:a16="http://schemas.microsoft.com/office/drawing/2014/main" id="{B71C1640-671D-4F4A-8DBF-294F33048F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541511" y="5831164"/>
            <a:ext cx="348343" cy="113179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B5276D-33F0-4C40-ABC4-C20427B8317A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9341B2F-7D43-4A85-BD60-74A9366CF092}"/>
              </a:ext>
            </a:extLst>
          </p:cNvPr>
          <p:cNvSpPr txBox="1"/>
          <p:nvPr/>
        </p:nvSpPr>
        <p:spPr>
          <a:xfrm>
            <a:off x="3151951" y="547270"/>
            <a:ext cx="4468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플레이어 애니메이션 구성도</a:t>
            </a:r>
          </a:p>
        </p:txBody>
      </p:sp>
      <p:pic>
        <p:nvPicPr>
          <p:cNvPr id="81" name="그림 80" descr="시계, 방이(가) 표시된 사진&#10;&#10;자동 생성된 설명">
            <a:extLst>
              <a:ext uri="{FF2B5EF4-FFF2-40B4-BE49-F238E27FC236}">
                <a16:creationId xmlns:a16="http://schemas.microsoft.com/office/drawing/2014/main" id="{1614F692-DBD8-499B-BAF3-4E5102ECEB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DADEB39-BFA6-43D5-AD54-F68FAADDEC71}"/>
              </a:ext>
            </a:extLst>
          </p:cNvPr>
          <p:cNvSpPr txBox="1"/>
          <p:nvPr/>
        </p:nvSpPr>
        <p:spPr>
          <a:xfrm>
            <a:off x="1173324" y="2201476"/>
            <a:ext cx="14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Knight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7C57CE1-6258-4564-915B-A767E6897343}"/>
              </a:ext>
            </a:extLst>
          </p:cNvPr>
          <p:cNvSpPr txBox="1"/>
          <p:nvPr/>
        </p:nvSpPr>
        <p:spPr>
          <a:xfrm>
            <a:off x="1173324" y="3801652"/>
            <a:ext cx="14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Archer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0909F0A-4FA6-4311-B9F9-F97273FCA4F8}"/>
              </a:ext>
            </a:extLst>
          </p:cNvPr>
          <p:cNvSpPr txBox="1"/>
          <p:nvPr/>
        </p:nvSpPr>
        <p:spPr>
          <a:xfrm>
            <a:off x="1055468" y="5729471"/>
            <a:ext cx="149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Wizard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90FBD09-9DA3-4C07-8980-7BD8A6783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49" y="1341571"/>
            <a:ext cx="579299" cy="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6">
            <a:extLst>
              <a:ext uri="{FF2B5EF4-FFF2-40B4-BE49-F238E27FC236}">
                <a16:creationId xmlns:a16="http://schemas.microsoft.com/office/drawing/2014/main" id="{62636498-A58E-476B-B273-4507DC80C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49" y="1933065"/>
            <a:ext cx="579299" cy="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30C7B8A3-E66A-4119-8E22-D43551A35BA9}"/>
              </a:ext>
            </a:extLst>
          </p:cNvPr>
          <p:cNvSpPr txBox="1"/>
          <p:nvPr/>
        </p:nvSpPr>
        <p:spPr>
          <a:xfrm>
            <a:off x="3022611" y="1509193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knight Walk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EACABBC-9345-4F1B-BA79-6C315072FF29}"/>
              </a:ext>
            </a:extLst>
          </p:cNvPr>
          <p:cNvSpPr txBox="1"/>
          <p:nvPr/>
        </p:nvSpPr>
        <p:spPr>
          <a:xfrm>
            <a:off x="3022612" y="2109084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knight Attack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30" name="Picture 6">
            <a:extLst>
              <a:ext uri="{FF2B5EF4-FFF2-40B4-BE49-F238E27FC236}">
                <a16:creationId xmlns:a16="http://schemas.microsoft.com/office/drawing/2014/main" id="{20365B3F-EC1A-4693-B4B7-109E20E2F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21" y="2583938"/>
            <a:ext cx="428793" cy="4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>
            <a:extLst>
              <a:ext uri="{FF2B5EF4-FFF2-40B4-BE49-F238E27FC236}">
                <a16:creationId xmlns:a16="http://schemas.microsoft.com/office/drawing/2014/main" id="{2D97C0D2-77A7-4BA9-9A92-47A43AD3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21" y="3039210"/>
            <a:ext cx="428793" cy="4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26FD4824-C3F8-457E-960D-12D5CE4C1CCC}"/>
              </a:ext>
            </a:extLst>
          </p:cNvPr>
          <p:cNvSpPr txBox="1"/>
          <p:nvPr/>
        </p:nvSpPr>
        <p:spPr>
          <a:xfrm>
            <a:off x="2892306" y="2621088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Archer Walk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F97448E-1E81-4E07-B9F2-AD2D334075FC}"/>
              </a:ext>
            </a:extLst>
          </p:cNvPr>
          <p:cNvSpPr txBox="1"/>
          <p:nvPr/>
        </p:nvSpPr>
        <p:spPr>
          <a:xfrm>
            <a:off x="2892305" y="3080642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Archer Attack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34" name="Picture 6">
            <a:extLst>
              <a:ext uri="{FF2B5EF4-FFF2-40B4-BE49-F238E27FC236}">
                <a16:creationId xmlns:a16="http://schemas.microsoft.com/office/drawing/2014/main" id="{AAB05CB9-6287-45A5-BD6F-242115AF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21" y="3489922"/>
            <a:ext cx="428793" cy="4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6">
            <a:extLst>
              <a:ext uri="{FF2B5EF4-FFF2-40B4-BE49-F238E27FC236}">
                <a16:creationId xmlns:a16="http://schemas.microsoft.com/office/drawing/2014/main" id="{FDCB72EE-42EA-4DE4-968D-AF869D04A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721" y="3945194"/>
            <a:ext cx="428793" cy="4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4369173C-7841-491C-9E6C-75CB9785AA72}"/>
              </a:ext>
            </a:extLst>
          </p:cNvPr>
          <p:cNvSpPr txBox="1"/>
          <p:nvPr/>
        </p:nvSpPr>
        <p:spPr>
          <a:xfrm>
            <a:off x="2892306" y="3533057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Archer Skill Ready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08C1803-CE6F-4E44-869F-1274AD28161D}"/>
              </a:ext>
            </a:extLst>
          </p:cNvPr>
          <p:cNvSpPr txBox="1"/>
          <p:nvPr/>
        </p:nvSpPr>
        <p:spPr>
          <a:xfrm>
            <a:off x="2892305" y="3992611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Archer Skill Shoot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38" name="Picture 6">
            <a:extLst>
              <a:ext uri="{FF2B5EF4-FFF2-40B4-BE49-F238E27FC236}">
                <a16:creationId xmlns:a16="http://schemas.microsoft.com/office/drawing/2014/main" id="{0CC44203-E05E-465F-95B2-5F7C86774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688" y="4483821"/>
            <a:ext cx="428793" cy="4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6">
            <a:extLst>
              <a:ext uri="{FF2B5EF4-FFF2-40B4-BE49-F238E27FC236}">
                <a16:creationId xmlns:a16="http://schemas.microsoft.com/office/drawing/2014/main" id="{1A6B6863-933A-472A-B57D-92B61ECE4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91" y="4956383"/>
            <a:ext cx="428793" cy="4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0635A15A-3913-4C44-B523-F4DE3BA93F7B}"/>
              </a:ext>
            </a:extLst>
          </p:cNvPr>
          <p:cNvSpPr txBox="1"/>
          <p:nvPr/>
        </p:nvSpPr>
        <p:spPr>
          <a:xfrm>
            <a:off x="2900876" y="4538261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wizard Walk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90E3BA-D2A1-4849-B5AC-E0482E6B2F2C}"/>
              </a:ext>
            </a:extLst>
          </p:cNvPr>
          <p:cNvSpPr txBox="1"/>
          <p:nvPr/>
        </p:nvSpPr>
        <p:spPr>
          <a:xfrm>
            <a:off x="2900875" y="4997815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wizard Attack ready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42" name="Picture 6">
            <a:extLst>
              <a:ext uri="{FF2B5EF4-FFF2-40B4-BE49-F238E27FC236}">
                <a16:creationId xmlns:a16="http://schemas.microsoft.com/office/drawing/2014/main" id="{AE10C7C4-8427-410D-A994-D1FC0C98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91" y="5407095"/>
            <a:ext cx="428793" cy="4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>
            <a:extLst>
              <a:ext uri="{FF2B5EF4-FFF2-40B4-BE49-F238E27FC236}">
                <a16:creationId xmlns:a16="http://schemas.microsoft.com/office/drawing/2014/main" id="{238682A7-CF7B-48E7-8584-33DFEF42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91" y="5862367"/>
            <a:ext cx="428793" cy="4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E0203D90-1DA4-47A8-B2C1-A2594633772E}"/>
              </a:ext>
            </a:extLst>
          </p:cNvPr>
          <p:cNvSpPr txBox="1"/>
          <p:nvPr/>
        </p:nvSpPr>
        <p:spPr>
          <a:xfrm>
            <a:off x="2900876" y="5450230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wizard Attack small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2866C23-35CD-4496-99AB-3BEBBC73CFC3}"/>
              </a:ext>
            </a:extLst>
          </p:cNvPr>
          <p:cNvSpPr txBox="1"/>
          <p:nvPr/>
        </p:nvSpPr>
        <p:spPr>
          <a:xfrm>
            <a:off x="2900875" y="5909784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wizard Attack Mid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46" name="Picture 6">
            <a:extLst>
              <a:ext uri="{FF2B5EF4-FFF2-40B4-BE49-F238E27FC236}">
                <a16:creationId xmlns:a16="http://schemas.microsoft.com/office/drawing/2014/main" id="{021E8A48-658F-49FA-BAA4-EF33B8288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91" y="6291160"/>
            <a:ext cx="428793" cy="42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3A6DA7FD-5313-4635-B651-BF997C73E4A2}"/>
              </a:ext>
            </a:extLst>
          </p:cNvPr>
          <p:cNvSpPr txBox="1"/>
          <p:nvPr/>
        </p:nvSpPr>
        <p:spPr>
          <a:xfrm>
            <a:off x="2900875" y="6338577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wizard Attack large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55" name="그림 54" descr="장난감이(가) 표시된 사진&#10;&#10;자동 생성된 설명">
            <a:extLst>
              <a:ext uri="{FF2B5EF4-FFF2-40B4-BE49-F238E27FC236}">
                <a16:creationId xmlns:a16="http://schemas.microsoft.com/office/drawing/2014/main" id="{8DDC2CF4-BCEB-4760-901E-1BC2DE73A6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3" t="45584" r="1137" b="22416"/>
          <a:stretch/>
        </p:blipFill>
        <p:spPr>
          <a:xfrm>
            <a:off x="652388" y="1179960"/>
            <a:ext cx="1280119" cy="1142111"/>
          </a:xfrm>
          <a:prstGeom prst="rect">
            <a:avLst/>
          </a:prstGeom>
        </p:spPr>
      </p:pic>
      <p:pic>
        <p:nvPicPr>
          <p:cNvPr id="56" name="그림 55" descr="앉아있는이(가) 표시된 사진&#10;&#10;자동 생성된 설명">
            <a:extLst>
              <a:ext uri="{FF2B5EF4-FFF2-40B4-BE49-F238E27FC236}">
                <a16:creationId xmlns:a16="http://schemas.microsoft.com/office/drawing/2014/main" id="{AD8A375D-3BB7-43AA-A996-E49D5695D5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2" t="41012" r="64531" b="33325"/>
          <a:stretch/>
        </p:blipFill>
        <p:spPr>
          <a:xfrm>
            <a:off x="861233" y="2929926"/>
            <a:ext cx="1134171" cy="1081363"/>
          </a:xfrm>
          <a:prstGeom prst="rect">
            <a:avLst/>
          </a:prstGeom>
        </p:spPr>
      </p:pic>
      <p:pic>
        <p:nvPicPr>
          <p:cNvPr id="57" name="그림 56" descr="옅은, 노트북, 앉아있는, 어두운이(가) 표시된 사진&#10;&#10;자동 생성된 설명">
            <a:extLst>
              <a:ext uri="{FF2B5EF4-FFF2-40B4-BE49-F238E27FC236}">
                <a16:creationId xmlns:a16="http://schemas.microsoft.com/office/drawing/2014/main" id="{69EC8105-AF5D-4603-994E-1DA3E789BF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3" t="34533" r="49823" b="43346"/>
          <a:stretch/>
        </p:blipFill>
        <p:spPr>
          <a:xfrm>
            <a:off x="870935" y="4790441"/>
            <a:ext cx="1131618" cy="9390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7A2377-8429-40DD-AFE3-7F22727D3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312" y="4483821"/>
            <a:ext cx="3490492" cy="21116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59F308-CB74-4AB9-A936-9A6A51E946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6197" y="1093057"/>
            <a:ext cx="2400772" cy="13324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8AAA74-1810-4E9C-9E86-98C0108DF0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4114" y="2543284"/>
            <a:ext cx="3422874" cy="1845860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CF5AD62D-3779-4E23-B94A-994DD3F79BAE}"/>
              </a:ext>
            </a:extLst>
          </p:cNvPr>
          <p:cNvSpPr/>
          <p:nvPr/>
        </p:nvSpPr>
        <p:spPr>
          <a:xfrm>
            <a:off x="652388" y="1042582"/>
            <a:ext cx="8467613" cy="1489742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01C52F7D-02C2-41FA-984E-D7848FE86B35}"/>
              </a:ext>
            </a:extLst>
          </p:cNvPr>
          <p:cNvSpPr/>
          <p:nvPr/>
        </p:nvSpPr>
        <p:spPr>
          <a:xfrm>
            <a:off x="677561" y="2566566"/>
            <a:ext cx="8442440" cy="1795081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4ACB891-BC67-4DE8-911F-BFEC51E4FD50}"/>
              </a:ext>
            </a:extLst>
          </p:cNvPr>
          <p:cNvSpPr/>
          <p:nvPr/>
        </p:nvSpPr>
        <p:spPr>
          <a:xfrm>
            <a:off x="719155" y="4433364"/>
            <a:ext cx="8442440" cy="2286589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E9FD02-4CC5-46CB-82E9-84DA1EB21BDD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29550E-DD13-4441-BD4E-636399FF7519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757330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F15EC26-9267-462A-B45D-2655CBAC45F7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5285166-C812-4763-BE96-BB09923C5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5" name="그림 4" descr="시계, 방이(가) 표시된 사진&#10;&#10;자동 생성된 설명">
            <a:extLst>
              <a:ext uri="{FF2B5EF4-FFF2-40B4-BE49-F238E27FC236}">
                <a16:creationId xmlns:a16="http://schemas.microsoft.com/office/drawing/2014/main" id="{4185F5AD-4A47-4FDE-9874-8C0642AFD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6" name="그림 5" descr="시계, 방이(가) 표시된 사진&#10;&#10;자동 생성된 설명">
            <a:extLst>
              <a:ext uri="{FF2B5EF4-FFF2-40B4-BE49-F238E27FC236}">
                <a16:creationId xmlns:a16="http://schemas.microsoft.com/office/drawing/2014/main" id="{609BAE27-A1BB-48E1-B5CE-EA37431FE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25C1D-97B0-4BC7-ABB3-D23C82155CA1}"/>
              </a:ext>
            </a:extLst>
          </p:cNvPr>
          <p:cNvSpPr txBox="1"/>
          <p:nvPr/>
        </p:nvSpPr>
        <p:spPr>
          <a:xfrm>
            <a:off x="3151952" y="547270"/>
            <a:ext cx="245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NPC</a:t>
            </a:r>
            <a:endParaRPr lang="ko-KR" altLang="en-US" sz="2400" b="1" dirty="0"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402A4A-03A8-4A6C-BA25-0001B8675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r="62151" b="55173"/>
          <a:stretch/>
        </p:blipFill>
        <p:spPr>
          <a:xfrm>
            <a:off x="6518868" y="2323800"/>
            <a:ext cx="2455506" cy="2602530"/>
          </a:xfrm>
          <a:prstGeom prst="rect">
            <a:avLst/>
          </a:prstGeom>
        </p:spPr>
      </p:pic>
      <p:pic>
        <p:nvPicPr>
          <p:cNvPr id="12" name="그림 11" descr="바이올린이(가) 표시된 사진&#10;&#10;자동 생성된 설명">
            <a:extLst>
              <a:ext uri="{FF2B5EF4-FFF2-40B4-BE49-F238E27FC236}">
                <a16:creationId xmlns:a16="http://schemas.microsoft.com/office/drawing/2014/main" id="{CBE64A46-E700-4466-9FDD-328960C660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31"/>
          <a:stretch/>
        </p:blipFill>
        <p:spPr>
          <a:xfrm>
            <a:off x="3692632" y="1367624"/>
            <a:ext cx="2455506" cy="11317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BC3935-F890-4075-8FC7-11F6B6B177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15" b="55173"/>
          <a:stretch/>
        </p:blipFill>
        <p:spPr>
          <a:xfrm>
            <a:off x="1122826" y="2323800"/>
            <a:ext cx="2278126" cy="2602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E3EE61-7451-4090-B1D0-A8B2D7568A37}"/>
              </a:ext>
            </a:extLst>
          </p:cNvPr>
          <p:cNvSpPr txBox="1"/>
          <p:nvPr/>
        </p:nvSpPr>
        <p:spPr>
          <a:xfrm>
            <a:off x="6818252" y="5473921"/>
            <a:ext cx="1990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비타민" panose="02020600000000000000" pitchFamily="18" charset="-127"/>
                <a:ea typeface="a비타민" panose="02020600000000000000" pitchFamily="18" charset="-127"/>
              </a:rPr>
              <a:t>소모품 상점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0CD0E-1096-4143-8D68-3E0EC7779927}"/>
              </a:ext>
            </a:extLst>
          </p:cNvPr>
          <p:cNvSpPr txBox="1"/>
          <p:nvPr/>
        </p:nvSpPr>
        <p:spPr>
          <a:xfrm>
            <a:off x="1772999" y="5473921"/>
            <a:ext cx="1990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비타민" panose="02020600000000000000" pitchFamily="18" charset="-127"/>
                <a:ea typeface="a비타민" panose="02020600000000000000" pitchFamily="18" charset="-127"/>
              </a:rPr>
              <a:t>장비 상점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658AD-C5C7-4ECC-B48B-69DCC3D7CB5F}"/>
              </a:ext>
            </a:extLst>
          </p:cNvPr>
          <p:cNvSpPr txBox="1"/>
          <p:nvPr/>
        </p:nvSpPr>
        <p:spPr>
          <a:xfrm>
            <a:off x="4105191" y="5473921"/>
            <a:ext cx="1990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비타민" panose="02020600000000000000" pitchFamily="18" charset="-127"/>
                <a:ea typeface="a비타민" panose="02020600000000000000" pitchFamily="18" charset="-127"/>
              </a:rPr>
              <a:t>체력 회복 </a:t>
            </a:r>
            <a:r>
              <a:rPr lang="en-US" altLang="ko-KR" sz="2000" dirty="0">
                <a:latin typeface="a비타민" panose="02020600000000000000" pitchFamily="18" charset="-127"/>
                <a:ea typeface="a비타민" panose="02020600000000000000" pitchFamily="18" charset="-127"/>
              </a:rPr>
              <a:t>NPC</a:t>
            </a:r>
            <a:endParaRPr lang="ko-KR" altLang="en-US" sz="20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B11F58-43F8-4B57-8498-51D0A0CDB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313" y="1647813"/>
            <a:ext cx="2254832" cy="36663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6957B90-A3F4-432D-A8F0-D5BB911906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7" t="48603" r="57384" b="9459"/>
          <a:stretch/>
        </p:blipFill>
        <p:spPr>
          <a:xfrm>
            <a:off x="4071729" y="2323800"/>
            <a:ext cx="1697313" cy="24040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61C90B-5249-4F84-8A4B-842C8D1F0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5105" y="1645623"/>
            <a:ext cx="2083803" cy="36685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541ADB-4991-4444-8894-9D5EF2BA60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7087" y="1645622"/>
            <a:ext cx="2083962" cy="36685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4DC01F2-D168-4052-8F21-BF9C85C2727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0560"/>
          <a:stretch/>
        </p:blipFill>
        <p:spPr>
          <a:xfrm>
            <a:off x="8024300" y="4389926"/>
            <a:ext cx="307360" cy="306204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1C96DBA-850C-42C8-805D-6020A1C78E28}"/>
              </a:ext>
            </a:extLst>
          </p:cNvPr>
          <p:cNvSpPr/>
          <p:nvPr/>
        </p:nvSpPr>
        <p:spPr>
          <a:xfrm>
            <a:off x="7752578" y="3428786"/>
            <a:ext cx="275773" cy="275773"/>
          </a:xfrm>
          <a:prstGeom prst="ellipse">
            <a:avLst/>
          </a:prstGeom>
          <a:solidFill>
            <a:srgbClr val="FF0000">
              <a:alpha val="4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844D8D7-AA26-4FE1-9763-4C68DAA563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0" t="33367" r="37469" b="41898"/>
          <a:stretch/>
        </p:blipFill>
        <p:spPr>
          <a:xfrm>
            <a:off x="7780093" y="3489788"/>
            <a:ext cx="324296" cy="4018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B7BB8B8-CC89-4038-B310-6BA1CEC5A2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000"/>
          <a:stretch/>
        </p:blipFill>
        <p:spPr>
          <a:xfrm>
            <a:off x="8366447" y="4389926"/>
            <a:ext cx="310843" cy="30620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1BDC82E-F37E-4E4C-A6AF-15A748F456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3358" y="3405102"/>
            <a:ext cx="312331" cy="34938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9B0061B-C836-4877-B3A0-6E0577BB66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1749" y="3395581"/>
            <a:ext cx="301908" cy="36843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EBAF595-E516-4D90-8252-A9DFF7FDF6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5814" y="3415213"/>
            <a:ext cx="272123" cy="34267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2DF25DB-C5AF-4165-A7C7-90B46E45F0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4441" y="3745049"/>
            <a:ext cx="276599" cy="34938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E3080A3-56F9-4461-9609-16EA6CE59637}"/>
              </a:ext>
            </a:extLst>
          </p:cNvPr>
          <p:cNvSpPr txBox="1"/>
          <p:nvPr/>
        </p:nvSpPr>
        <p:spPr>
          <a:xfrm>
            <a:off x="9788999" y="1959171"/>
            <a:ext cx="251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최대 체력의 </a:t>
            </a:r>
            <a:r>
              <a:rPr lang="en-US" altLang="ko-KR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30%</a:t>
            </a:r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만큼 회복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D0D795-BA29-4456-911B-F6FD5F088338}"/>
              </a:ext>
            </a:extLst>
          </p:cNvPr>
          <p:cNvSpPr txBox="1"/>
          <p:nvPr/>
        </p:nvSpPr>
        <p:spPr>
          <a:xfrm>
            <a:off x="9788999" y="2505494"/>
            <a:ext cx="1425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체력 </a:t>
            </a:r>
            <a:r>
              <a:rPr lang="en-US" altLang="ko-KR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5 </a:t>
            </a:r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회복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A4F09B-B7B8-4E8E-B660-69ECA1045FA6}"/>
              </a:ext>
            </a:extLst>
          </p:cNvPr>
          <p:cNvSpPr txBox="1"/>
          <p:nvPr/>
        </p:nvSpPr>
        <p:spPr>
          <a:xfrm>
            <a:off x="9788999" y="3131828"/>
            <a:ext cx="245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스킬 </a:t>
            </a:r>
            <a:r>
              <a:rPr lang="ko-KR" altLang="en-US" sz="1400" dirty="0" err="1">
                <a:latin typeface="a블랙B" panose="02020600000000000000" pitchFamily="18" charset="-127"/>
                <a:ea typeface="a블랙B" panose="02020600000000000000" pitchFamily="18" charset="-127"/>
              </a:rPr>
              <a:t>쿨타임</a:t>
            </a:r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 </a:t>
            </a:r>
            <a:r>
              <a:rPr lang="en-US" altLang="ko-KR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2</a:t>
            </a:r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배 </a:t>
            </a:r>
            <a:r>
              <a:rPr lang="ko-KR" altLang="en-US" sz="1400" dirty="0" err="1">
                <a:latin typeface="a블랙B" panose="02020600000000000000" pitchFamily="18" charset="-127"/>
                <a:ea typeface="a블랙B" panose="02020600000000000000" pitchFamily="18" charset="-127"/>
              </a:rPr>
              <a:t>빨라짐</a:t>
            </a:r>
            <a:endParaRPr lang="ko-KR" altLang="en-US" sz="1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DF3834-6A3B-43F5-BC7E-AF66118768DA}"/>
              </a:ext>
            </a:extLst>
          </p:cNvPr>
          <p:cNvSpPr txBox="1"/>
          <p:nvPr/>
        </p:nvSpPr>
        <p:spPr>
          <a:xfrm>
            <a:off x="9788999" y="3759115"/>
            <a:ext cx="2254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스킬 </a:t>
            </a:r>
            <a:r>
              <a:rPr lang="ko-KR" altLang="en-US" sz="1400" dirty="0" err="1">
                <a:latin typeface="a블랙B" panose="02020600000000000000" pitchFamily="18" charset="-127"/>
                <a:ea typeface="a블랙B" panose="02020600000000000000" pitchFamily="18" charset="-127"/>
              </a:rPr>
              <a:t>쿨타임</a:t>
            </a:r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 </a:t>
            </a:r>
            <a:r>
              <a:rPr lang="en-US" altLang="ko-KR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1.3</a:t>
            </a:r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배 </a:t>
            </a:r>
            <a:r>
              <a:rPr lang="ko-KR" altLang="en-US" sz="1400" dirty="0" err="1">
                <a:latin typeface="a블랙B" panose="02020600000000000000" pitchFamily="18" charset="-127"/>
                <a:ea typeface="a블랙B" panose="02020600000000000000" pitchFamily="18" charset="-127"/>
              </a:rPr>
              <a:t>빨라짐</a:t>
            </a:r>
            <a:r>
              <a:rPr lang="en-US" altLang="ko-KR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, </a:t>
            </a:r>
          </a:p>
          <a:p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현재 체력 감소 최대 체력의 </a:t>
            </a:r>
            <a:r>
              <a:rPr lang="en-US" altLang="ko-KR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20%</a:t>
            </a:r>
            <a:endParaRPr lang="ko-KR" altLang="en-US" sz="1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A161F8-7B5D-42AC-B848-559015287C58}"/>
              </a:ext>
            </a:extLst>
          </p:cNvPr>
          <p:cNvSpPr txBox="1"/>
          <p:nvPr/>
        </p:nvSpPr>
        <p:spPr>
          <a:xfrm>
            <a:off x="9432367" y="1686118"/>
            <a:ext cx="251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a블랙B" panose="02020600000000000000" pitchFamily="18" charset="-127"/>
                <a:ea typeface="a블랙B" panose="02020600000000000000" pitchFamily="18" charset="-127"/>
              </a:rPr>
              <a:t>HP </a:t>
            </a:r>
            <a:r>
              <a:rPr lang="ko-KR" altLang="en-US" sz="1400" b="1" dirty="0" err="1">
                <a:latin typeface="a블랙B" panose="02020600000000000000" pitchFamily="18" charset="-127"/>
                <a:ea typeface="a블랙B" panose="02020600000000000000" pitchFamily="18" charset="-127"/>
              </a:rPr>
              <a:t>포션</a:t>
            </a:r>
            <a:endParaRPr lang="ko-KR" altLang="en-US" sz="1400" b="1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495D12-7614-4773-87CF-EA37A821321B}"/>
              </a:ext>
            </a:extLst>
          </p:cNvPr>
          <p:cNvSpPr txBox="1"/>
          <p:nvPr/>
        </p:nvSpPr>
        <p:spPr>
          <a:xfrm>
            <a:off x="9432367" y="2300569"/>
            <a:ext cx="251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atin typeface="a블랙B" panose="02020600000000000000" pitchFamily="18" charset="-127"/>
                <a:ea typeface="a블랙B" panose="02020600000000000000" pitchFamily="18" charset="-127"/>
              </a:rPr>
              <a:t>닭다리</a:t>
            </a:r>
            <a:endParaRPr lang="ko-KR" altLang="en-US" sz="1400" b="1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AACB28-A1A6-445B-BA97-7CBB19218262}"/>
              </a:ext>
            </a:extLst>
          </p:cNvPr>
          <p:cNvSpPr txBox="1"/>
          <p:nvPr/>
        </p:nvSpPr>
        <p:spPr>
          <a:xfrm>
            <a:off x="9405284" y="2860332"/>
            <a:ext cx="251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a블랙B" panose="02020600000000000000" pitchFamily="18" charset="-127"/>
                <a:ea typeface="a블랙B" panose="02020600000000000000" pitchFamily="18" charset="-127"/>
              </a:rPr>
              <a:t>쿨타임</a:t>
            </a:r>
            <a:r>
              <a:rPr lang="ko-KR" altLang="en-US" sz="1400" b="1" dirty="0">
                <a:latin typeface="a블랙B" panose="02020600000000000000" pitchFamily="18" charset="-127"/>
                <a:ea typeface="a블랙B" panose="02020600000000000000" pitchFamily="18" charset="-127"/>
              </a:rPr>
              <a:t> </a:t>
            </a:r>
            <a:r>
              <a:rPr lang="ko-KR" altLang="en-US" sz="1400" b="1" dirty="0" err="1">
                <a:latin typeface="a블랙B" panose="02020600000000000000" pitchFamily="18" charset="-127"/>
                <a:ea typeface="a블랙B" panose="02020600000000000000" pitchFamily="18" charset="-127"/>
              </a:rPr>
              <a:t>포션</a:t>
            </a:r>
            <a:endParaRPr lang="ko-KR" altLang="en-US" sz="1400" b="1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A83C9E-A4F4-4EA8-B592-6BB03CD3FD92}"/>
              </a:ext>
            </a:extLst>
          </p:cNvPr>
          <p:cNvSpPr txBox="1"/>
          <p:nvPr/>
        </p:nvSpPr>
        <p:spPr>
          <a:xfrm>
            <a:off x="9432366" y="3532458"/>
            <a:ext cx="251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a블랙B" panose="02020600000000000000" pitchFamily="18" charset="-127"/>
                <a:ea typeface="a블랙B" panose="02020600000000000000" pitchFamily="18" charset="-127"/>
              </a:rPr>
              <a:t>매운 고추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8A43C8-1225-40EC-9D57-9DB8DB52C2CF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BAE27F-28DA-41C9-9D6A-D2742F3B183C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45675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20" fill="hold">
                                          <p:stCondLst>
                                            <p:cond delay="23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"/>
                            </p:stCondLst>
                            <p:childTnLst>
                              <p:par>
                                <p:cTn id="6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02226 -0.00185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0" y="-9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11111E-6 L -0.01888 1.11111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5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65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"/>
                            </p:stCondLst>
                            <p:childTnLst>
                              <p:par>
                                <p:cTn id="9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15273 -0.24398 " pathEditMode="relative" rAng="0" ptsTypes="AA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-1219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12851 -0.1581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19" y="-7917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0.1108 -0.07639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-381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15156 -0.02361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78" y="-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50"/>
                            </p:stCondLst>
                            <p:childTnLst>
                              <p:par>
                                <p:cTn id="104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7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8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9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5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6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7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9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" dur="4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3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3" grpId="3" animBg="1"/>
      <p:bldP spid="23" grpId="4" animBg="1"/>
      <p:bldP spid="39" grpId="0"/>
      <p:bldP spid="40" grpId="0"/>
      <p:bldP spid="41" grpId="0"/>
      <p:bldP spid="42" grpId="0"/>
      <p:bldP spid="43" grpId="0"/>
      <p:bldP spid="43" grpId="1"/>
      <p:bldP spid="45" grpId="0"/>
      <p:bldP spid="45" grpId="1"/>
      <p:bldP spid="46" grpId="0"/>
      <p:bldP spid="46" grpId="1"/>
      <p:bldP spid="47" grpId="0"/>
      <p:bldP spid="4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F15EC26-9267-462A-B45D-2655CBAC45F7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5285166-C812-4763-BE96-BB09923C5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5" name="그림 4" descr="시계, 방이(가) 표시된 사진&#10;&#10;자동 생성된 설명">
            <a:extLst>
              <a:ext uri="{FF2B5EF4-FFF2-40B4-BE49-F238E27FC236}">
                <a16:creationId xmlns:a16="http://schemas.microsoft.com/office/drawing/2014/main" id="{4185F5AD-4A47-4FDE-9874-8C0642AFD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6" name="그림 5" descr="시계, 방이(가) 표시된 사진&#10;&#10;자동 생성된 설명">
            <a:extLst>
              <a:ext uri="{FF2B5EF4-FFF2-40B4-BE49-F238E27FC236}">
                <a16:creationId xmlns:a16="http://schemas.microsoft.com/office/drawing/2014/main" id="{609BAE27-A1BB-48E1-B5CE-EA37431FE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25C1D-97B0-4BC7-ABB3-D23C82155CA1}"/>
              </a:ext>
            </a:extLst>
          </p:cNvPr>
          <p:cNvSpPr txBox="1"/>
          <p:nvPr/>
        </p:nvSpPr>
        <p:spPr>
          <a:xfrm>
            <a:off x="3151952" y="547270"/>
            <a:ext cx="506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소야논8" panose="02020603020101020101" pitchFamily="18" charset="-127"/>
                <a:ea typeface="소야논8" panose="02020603020101020101" pitchFamily="18" charset="-127"/>
              </a:rPr>
              <a:t>- NPC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스크립트 구성도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402A4A-03A8-4A6C-BA25-0001B86754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r="62151" b="55173"/>
          <a:stretch/>
        </p:blipFill>
        <p:spPr>
          <a:xfrm>
            <a:off x="6498863" y="1747656"/>
            <a:ext cx="1202732" cy="12747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BC3935-F890-4075-8FC7-11F6B6B177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15" b="55173"/>
          <a:stretch/>
        </p:blipFill>
        <p:spPr>
          <a:xfrm>
            <a:off x="6332762" y="3548745"/>
            <a:ext cx="1115849" cy="1274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E3EE61-7451-4090-B1D0-A8B2D7568A37}"/>
              </a:ext>
            </a:extLst>
          </p:cNvPr>
          <p:cNvSpPr txBox="1"/>
          <p:nvPr/>
        </p:nvSpPr>
        <p:spPr>
          <a:xfrm>
            <a:off x="6096000" y="3092242"/>
            <a:ext cx="1990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비타민" panose="02020600000000000000" pitchFamily="18" charset="-127"/>
                <a:ea typeface="a비타민" panose="02020600000000000000" pitchFamily="18" charset="-127"/>
              </a:rPr>
              <a:t>소모품 상점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0CD0E-1096-4143-8D68-3E0EC7779927}"/>
              </a:ext>
            </a:extLst>
          </p:cNvPr>
          <p:cNvSpPr txBox="1"/>
          <p:nvPr/>
        </p:nvSpPr>
        <p:spPr>
          <a:xfrm>
            <a:off x="6280688" y="4893331"/>
            <a:ext cx="1990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비타민" panose="02020600000000000000" pitchFamily="18" charset="-127"/>
                <a:ea typeface="a비타민" panose="02020600000000000000" pitchFamily="18" charset="-127"/>
              </a:rPr>
              <a:t>장비 상점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9658AD-C5C7-4ECC-B48B-69DCC3D7CB5F}"/>
              </a:ext>
            </a:extLst>
          </p:cNvPr>
          <p:cNvSpPr txBox="1"/>
          <p:nvPr/>
        </p:nvSpPr>
        <p:spPr>
          <a:xfrm>
            <a:off x="1416634" y="4468864"/>
            <a:ext cx="1990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비타민" panose="02020600000000000000" pitchFamily="18" charset="-127"/>
                <a:ea typeface="a비타민" panose="02020600000000000000" pitchFamily="18" charset="-127"/>
              </a:rPr>
              <a:t>체력 회복 </a:t>
            </a:r>
            <a:r>
              <a:rPr lang="en-US" altLang="ko-KR" sz="2000" dirty="0">
                <a:latin typeface="a비타민" panose="02020600000000000000" pitchFamily="18" charset="-127"/>
                <a:ea typeface="a비타민" panose="02020600000000000000" pitchFamily="18" charset="-127"/>
              </a:rPr>
              <a:t>NPC</a:t>
            </a:r>
            <a:endParaRPr lang="ko-KR" altLang="en-US" sz="20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6B2DD4-1B86-4583-A5EE-A5DAC81DDE17}"/>
              </a:ext>
            </a:extLst>
          </p:cNvPr>
          <p:cNvGrpSpPr/>
          <p:nvPr/>
        </p:nvGrpSpPr>
        <p:grpSpPr>
          <a:xfrm>
            <a:off x="1706322" y="2554686"/>
            <a:ext cx="1202732" cy="1645888"/>
            <a:chOff x="3692632" y="1367624"/>
            <a:chExt cx="2455506" cy="3360256"/>
          </a:xfrm>
        </p:grpSpPr>
        <p:pic>
          <p:nvPicPr>
            <p:cNvPr id="12" name="그림 11" descr="바이올린이(가) 표시된 사진&#10;&#10;자동 생성된 설명">
              <a:extLst>
                <a:ext uri="{FF2B5EF4-FFF2-40B4-BE49-F238E27FC236}">
                  <a16:creationId xmlns:a16="http://schemas.microsoft.com/office/drawing/2014/main" id="{CBE64A46-E700-4466-9FDD-328960C66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31"/>
            <a:stretch/>
          </p:blipFill>
          <p:spPr>
            <a:xfrm>
              <a:off x="3692632" y="1367624"/>
              <a:ext cx="2455506" cy="113179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957B90-A3F4-432D-A8F0-D5BB91190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17" t="48603" r="57384" b="9459"/>
            <a:stretch/>
          </p:blipFill>
          <p:spPr>
            <a:xfrm>
              <a:off x="4071729" y="2323800"/>
              <a:ext cx="1697313" cy="2404080"/>
            </a:xfrm>
            <a:prstGeom prst="rect">
              <a:avLst/>
            </a:prstGeom>
          </p:spPr>
        </p:pic>
      </p:grpSp>
      <p:pic>
        <p:nvPicPr>
          <p:cNvPr id="44" name="Picture 4">
            <a:extLst>
              <a:ext uri="{FF2B5EF4-FFF2-40B4-BE49-F238E27FC236}">
                <a16:creationId xmlns:a16="http://schemas.microsoft.com/office/drawing/2014/main" id="{3C9F1C56-384E-4585-A168-6F03AB713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39" y="2645234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A39E0B9-785C-4C55-8B32-23D93064E3EF}"/>
              </a:ext>
            </a:extLst>
          </p:cNvPr>
          <p:cNvSpPr txBox="1"/>
          <p:nvPr/>
        </p:nvSpPr>
        <p:spPr>
          <a:xfrm>
            <a:off x="3896105" y="2843433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Move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C8C4E68B-C7B8-414D-9009-9B60B20A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39" y="3572436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211BED5-9093-462E-BF09-78D25F9317B2}"/>
              </a:ext>
            </a:extLst>
          </p:cNvPr>
          <p:cNvSpPr txBox="1"/>
          <p:nvPr/>
        </p:nvSpPr>
        <p:spPr>
          <a:xfrm>
            <a:off x="3896105" y="3770635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Saint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6BEC732E-1166-47D8-B977-D81246FAC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424" y="2689065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BC6965F-1197-4AC6-9921-BBEA643D92AD}"/>
              </a:ext>
            </a:extLst>
          </p:cNvPr>
          <p:cNvSpPr txBox="1"/>
          <p:nvPr/>
        </p:nvSpPr>
        <p:spPr>
          <a:xfrm>
            <a:off x="8612690" y="2887264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Move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53" name="Picture 4">
            <a:extLst>
              <a:ext uri="{FF2B5EF4-FFF2-40B4-BE49-F238E27FC236}">
                <a16:creationId xmlns:a16="http://schemas.microsoft.com/office/drawing/2014/main" id="{BB96E364-1778-4012-8E12-B6128301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424" y="3616267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A28022F-C7A8-446A-BE80-F48946A310C6}"/>
              </a:ext>
            </a:extLst>
          </p:cNvPr>
          <p:cNvSpPr txBox="1"/>
          <p:nvPr/>
        </p:nvSpPr>
        <p:spPr>
          <a:xfrm>
            <a:off x="8612690" y="3814466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Merchant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33BE928-8A81-45B9-A6C3-158359746246}"/>
              </a:ext>
            </a:extLst>
          </p:cNvPr>
          <p:cNvSpPr/>
          <p:nvPr/>
        </p:nvSpPr>
        <p:spPr>
          <a:xfrm>
            <a:off x="1093888" y="2396251"/>
            <a:ext cx="4146852" cy="2828950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AFCFB0D-7DD0-4F4A-B8D4-0B55ECD96FE3}"/>
              </a:ext>
            </a:extLst>
          </p:cNvPr>
          <p:cNvSpPr/>
          <p:nvPr/>
        </p:nvSpPr>
        <p:spPr>
          <a:xfrm>
            <a:off x="5906742" y="1747655"/>
            <a:ext cx="4578936" cy="3697801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0AB3F3-9ED2-4319-8828-FE3E001784D2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F256B1-881A-4BAF-9EAA-0E7452E9C77D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364846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02BE1F7-85D3-45E3-9968-C9DBD680CC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5" name="그림 4" descr="시계, 방이(가) 표시된 사진&#10;&#10;자동 생성된 설명">
            <a:extLst>
              <a:ext uri="{FF2B5EF4-FFF2-40B4-BE49-F238E27FC236}">
                <a16:creationId xmlns:a16="http://schemas.microsoft.com/office/drawing/2014/main" id="{E7E6F549-EB9A-4D55-8919-59720252CE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6" name="그림 5" descr="시계, 방이(가) 표시된 사진&#10;&#10;자동 생성된 설명">
            <a:extLst>
              <a:ext uri="{FF2B5EF4-FFF2-40B4-BE49-F238E27FC236}">
                <a16:creationId xmlns:a16="http://schemas.microsoft.com/office/drawing/2014/main" id="{D89ED95C-9911-4C8C-A08A-6B7C943274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A621EE3-1CD8-4521-82C7-D3134B8BCB29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B82C73-14E9-41D4-ACA4-A245523D7419}"/>
              </a:ext>
            </a:extLst>
          </p:cNvPr>
          <p:cNvSpPr txBox="1"/>
          <p:nvPr/>
        </p:nvSpPr>
        <p:spPr>
          <a:xfrm>
            <a:off x="1844246" y="3072968"/>
            <a:ext cx="368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블랙B" panose="02020600000000000000" pitchFamily="18" charset="-127"/>
                <a:ea typeface="a블랙B" panose="02020600000000000000" pitchFamily="18" charset="-127"/>
              </a:rPr>
              <a:t>기본 조작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3FDA39-F51B-4067-AE37-7F48568382F5}"/>
              </a:ext>
            </a:extLst>
          </p:cNvPr>
          <p:cNvSpPr txBox="1"/>
          <p:nvPr/>
        </p:nvSpPr>
        <p:spPr>
          <a:xfrm>
            <a:off x="3151952" y="547270"/>
            <a:ext cx="245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영상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756B82-0157-4AFF-B5A2-7514C3906A6D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C0469A-53A6-44A5-80B5-92AC923D02A7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pic>
        <p:nvPicPr>
          <p:cNvPr id="3" name="KakaoTalk_Video_20191206_0453_42_139">
            <a:hlinkClick r:id="" action="ppaction://media"/>
            <a:extLst>
              <a:ext uri="{FF2B5EF4-FFF2-40B4-BE49-F238E27FC236}">
                <a16:creationId xmlns:a16="http://schemas.microsoft.com/office/drawing/2014/main" id="{0908393D-2FE3-45C2-95C3-514377581C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36492" y="959108"/>
            <a:ext cx="2932882" cy="52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05037C6-39DF-4256-A1D5-CC3DEA629B82}"/>
              </a:ext>
            </a:extLst>
          </p:cNvPr>
          <p:cNvSpPr txBox="1">
            <a:spLocks/>
          </p:cNvSpPr>
          <p:nvPr/>
        </p:nvSpPr>
        <p:spPr>
          <a:xfrm>
            <a:off x="4660457" y="3755837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03 </a:t>
            </a:r>
            <a:r>
              <a:rPr lang="ko-KR" altLang="en-US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8B91EE-B828-4CF3-82FB-F9E9F870D8E2}"/>
              </a:ext>
            </a:extLst>
          </p:cNvPr>
          <p:cNvSpPr txBox="1">
            <a:spLocks/>
          </p:cNvSpPr>
          <p:nvPr/>
        </p:nvSpPr>
        <p:spPr>
          <a:xfrm>
            <a:off x="4650950" y="3104038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02 </a:t>
            </a:r>
            <a:r>
              <a:rPr lang="ko-KR" altLang="en-US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게임 소개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CE9427-0B16-4CE2-91E6-B274F63D120D}"/>
              </a:ext>
            </a:extLst>
          </p:cNvPr>
          <p:cNvSpPr txBox="1">
            <a:spLocks/>
          </p:cNvSpPr>
          <p:nvPr/>
        </p:nvSpPr>
        <p:spPr>
          <a:xfrm>
            <a:off x="4695452" y="2465306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01 </a:t>
            </a:r>
            <a:r>
              <a:rPr lang="ko-KR" altLang="en-US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F1F923A-C869-4943-ADB2-8F8C11820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4" t="13720" r="21981" b="27114"/>
          <a:stretch/>
        </p:blipFill>
        <p:spPr>
          <a:xfrm>
            <a:off x="1776581" y="2886833"/>
            <a:ext cx="832774" cy="5511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A286B5-B297-4F2E-8E8B-E47F3A904E58}"/>
              </a:ext>
            </a:extLst>
          </p:cNvPr>
          <p:cNvSpPr txBox="1"/>
          <p:nvPr/>
        </p:nvSpPr>
        <p:spPr>
          <a:xfrm>
            <a:off x="5323935" y="1818717"/>
            <a:ext cx="243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INDEX</a:t>
            </a:r>
            <a:endParaRPr lang="ko-KR" altLang="en-US" sz="2800" b="1" dirty="0">
              <a:solidFill>
                <a:srgbClr val="A6A6A6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2CFAD-1099-4C87-B6DB-67B9C3C0E859}"/>
              </a:ext>
            </a:extLst>
          </p:cNvPr>
          <p:cNvSpPr txBox="1"/>
          <p:nvPr/>
        </p:nvSpPr>
        <p:spPr>
          <a:xfrm>
            <a:off x="5289511" y="1791879"/>
            <a:ext cx="2433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블랙M" panose="02020600000000000000" pitchFamily="18" charset="-127"/>
                <a:ea typeface="a블랙M" panose="02020600000000000000" pitchFamily="18" charset="-127"/>
              </a:rPr>
              <a:t>INDEX</a:t>
            </a:r>
            <a:endParaRPr lang="ko-KR" altLang="en-US" sz="2800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9605585-27A1-4F79-AD4C-9FA8A0FD92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4" r="623"/>
          <a:stretch/>
        </p:blipFill>
        <p:spPr>
          <a:xfrm>
            <a:off x="1296233" y="3478290"/>
            <a:ext cx="2041785" cy="205501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7D2E96E-0F17-45A8-A943-7831EA7EDC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389" b="30971"/>
          <a:stretch/>
        </p:blipFill>
        <p:spPr>
          <a:xfrm>
            <a:off x="3898709" y="1418037"/>
            <a:ext cx="1425226" cy="1016073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A94FBCF-6334-4724-9AA4-9DE347545E54}"/>
              </a:ext>
            </a:extLst>
          </p:cNvPr>
          <p:cNvCxnSpPr>
            <a:cxnSpLocks/>
          </p:cNvCxnSpPr>
          <p:nvPr/>
        </p:nvCxnSpPr>
        <p:spPr>
          <a:xfrm>
            <a:off x="1075376" y="5489829"/>
            <a:ext cx="2453951" cy="1"/>
          </a:xfrm>
          <a:prstGeom prst="line">
            <a:avLst/>
          </a:prstGeom>
          <a:ln w="920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A9314F3F-A47D-479D-9B11-FFFB72B98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4" t="13720" r="21981" b="27114"/>
          <a:stretch/>
        </p:blipFill>
        <p:spPr>
          <a:xfrm>
            <a:off x="948571" y="3235582"/>
            <a:ext cx="733425" cy="48541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7A915ED-5E65-4515-BCA4-F51FF6152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4" t="13720" r="21981" b="27114"/>
          <a:stretch/>
        </p:blipFill>
        <p:spPr>
          <a:xfrm>
            <a:off x="2609355" y="3089530"/>
            <a:ext cx="637060" cy="421636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EF6FAF4B-DEC4-494D-864E-7C11BC68A9D3}"/>
              </a:ext>
            </a:extLst>
          </p:cNvPr>
          <p:cNvSpPr/>
          <p:nvPr/>
        </p:nvSpPr>
        <p:spPr>
          <a:xfrm>
            <a:off x="1" y="1"/>
            <a:ext cx="12192000" cy="130482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A02B0B-4473-435D-AEDE-B2C04101AB3D}"/>
              </a:ext>
            </a:extLst>
          </p:cNvPr>
          <p:cNvSpPr/>
          <p:nvPr/>
        </p:nvSpPr>
        <p:spPr>
          <a:xfrm>
            <a:off x="0" y="5555351"/>
            <a:ext cx="12192000" cy="1304824"/>
          </a:xfrm>
          <a:prstGeom prst="rect">
            <a:avLst/>
          </a:prstGeom>
          <a:solidFill>
            <a:srgbClr val="A6A6A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8D5C3A-8321-4316-9D97-65DD9ECBDECC}"/>
              </a:ext>
            </a:extLst>
          </p:cNvPr>
          <p:cNvSpPr txBox="1">
            <a:spLocks/>
          </p:cNvSpPr>
          <p:nvPr/>
        </p:nvSpPr>
        <p:spPr>
          <a:xfrm>
            <a:off x="4633851" y="3735890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03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D66B3-FFE0-4CF7-915D-66976CE6FE0D}"/>
              </a:ext>
            </a:extLst>
          </p:cNvPr>
          <p:cNvSpPr txBox="1">
            <a:spLocks/>
          </p:cNvSpPr>
          <p:nvPr/>
        </p:nvSpPr>
        <p:spPr>
          <a:xfrm>
            <a:off x="4664630" y="4387686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04 </a:t>
            </a:r>
            <a:r>
              <a:rPr lang="ko-KR" altLang="en-US" sz="2400" b="1" dirty="0">
                <a:solidFill>
                  <a:schemeClr val="bg1">
                    <a:lumMod val="6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게임 시연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42DFB4-BA2C-4F88-A751-E70B6F090B08}"/>
              </a:ext>
            </a:extLst>
          </p:cNvPr>
          <p:cNvSpPr txBox="1">
            <a:spLocks/>
          </p:cNvSpPr>
          <p:nvPr/>
        </p:nvSpPr>
        <p:spPr>
          <a:xfrm>
            <a:off x="4624344" y="3084091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02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게임 소개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FC18AD-B618-42D7-8AD6-B06A23D91FFF}"/>
              </a:ext>
            </a:extLst>
          </p:cNvPr>
          <p:cNvSpPr txBox="1">
            <a:spLocks/>
          </p:cNvSpPr>
          <p:nvPr/>
        </p:nvSpPr>
        <p:spPr>
          <a:xfrm>
            <a:off x="4668846" y="2445359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01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B1C53B-2133-4FBF-8698-BB4FD6BB6567}"/>
              </a:ext>
            </a:extLst>
          </p:cNvPr>
          <p:cNvSpPr txBox="1">
            <a:spLocks/>
          </p:cNvSpPr>
          <p:nvPr/>
        </p:nvSpPr>
        <p:spPr>
          <a:xfrm>
            <a:off x="4633851" y="4367138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04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게임 시연</a:t>
            </a:r>
          </a:p>
        </p:txBody>
      </p:sp>
      <p:pic>
        <p:nvPicPr>
          <p:cNvPr id="64" name="그림 6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4E5EB7FD-2EB2-4B1E-B561-7B74BFBC0A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1" t="6107" r="59440" b="43150"/>
          <a:stretch/>
        </p:blipFill>
        <p:spPr>
          <a:xfrm>
            <a:off x="9000711" y="2841800"/>
            <a:ext cx="2335784" cy="26915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829E072-B84D-4E45-924F-6234594F9289}"/>
              </a:ext>
            </a:extLst>
          </p:cNvPr>
          <p:cNvSpPr txBox="1">
            <a:spLocks/>
          </p:cNvSpPr>
          <p:nvPr/>
        </p:nvSpPr>
        <p:spPr>
          <a:xfrm>
            <a:off x="4650950" y="5007756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05 </a:t>
            </a:r>
            <a:r>
              <a:rPr lang="ko-KR" altLang="en-US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업무 분장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62C9A7-4098-487F-A1BE-17B2029318B1}"/>
              </a:ext>
            </a:extLst>
          </p:cNvPr>
          <p:cNvSpPr txBox="1">
            <a:spLocks/>
          </p:cNvSpPr>
          <p:nvPr/>
        </p:nvSpPr>
        <p:spPr>
          <a:xfrm>
            <a:off x="4624344" y="4987809"/>
            <a:ext cx="2887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05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업무 분장</a:t>
            </a:r>
          </a:p>
        </p:txBody>
      </p:sp>
      <p:pic>
        <p:nvPicPr>
          <p:cNvPr id="28" name="그림 27" descr="옅은, 노트북, 앉아있는, 어두운이(가) 표시된 사진&#10;&#10;자동 생성된 설명">
            <a:extLst>
              <a:ext uri="{FF2B5EF4-FFF2-40B4-BE49-F238E27FC236}">
                <a16:creationId xmlns:a16="http://schemas.microsoft.com/office/drawing/2014/main" id="{EBEE712B-E0E7-48D9-9920-571D20A8B1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3" t="34533" r="49823" b="43346"/>
          <a:stretch/>
        </p:blipFill>
        <p:spPr>
          <a:xfrm>
            <a:off x="10827256" y="1322793"/>
            <a:ext cx="1018477" cy="845144"/>
          </a:xfrm>
          <a:prstGeom prst="rect">
            <a:avLst/>
          </a:prstGeom>
        </p:spPr>
      </p:pic>
      <p:pic>
        <p:nvPicPr>
          <p:cNvPr id="29" name="그림 28" descr="장난감이(가) 표시된 사진&#10;&#10;자동 생성된 설명">
            <a:extLst>
              <a:ext uri="{FF2B5EF4-FFF2-40B4-BE49-F238E27FC236}">
                <a16:creationId xmlns:a16="http://schemas.microsoft.com/office/drawing/2014/main" id="{5E7B0CB9-90F3-49BA-845D-8F02F016EC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3" t="45584" r="1137" b="22416"/>
          <a:stretch/>
        </p:blipFill>
        <p:spPr>
          <a:xfrm>
            <a:off x="9053619" y="1275885"/>
            <a:ext cx="1152131" cy="1027920"/>
          </a:xfrm>
          <a:prstGeom prst="rect">
            <a:avLst/>
          </a:prstGeom>
        </p:spPr>
      </p:pic>
      <p:pic>
        <p:nvPicPr>
          <p:cNvPr id="30" name="그림 29" descr="앉아있는이(가) 표시된 사진&#10;&#10;자동 생성된 설명">
            <a:extLst>
              <a:ext uri="{FF2B5EF4-FFF2-40B4-BE49-F238E27FC236}">
                <a16:creationId xmlns:a16="http://schemas.microsoft.com/office/drawing/2014/main" id="{08FE8815-7060-41B7-8CC8-8448735D66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2" t="41012" r="64531" b="33325"/>
          <a:stretch/>
        </p:blipFill>
        <p:spPr>
          <a:xfrm>
            <a:off x="7427556" y="1343788"/>
            <a:ext cx="1020774" cy="9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9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333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67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333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67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367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83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58" grpId="0"/>
      <p:bldP spid="27" grpId="0"/>
      <p:bldP spid="59" grpId="0"/>
      <p:bldP spid="60" grpId="0"/>
      <p:bldP spid="61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62" descr="시계, 방이(가) 표시된 사진&#10;&#10;자동 생성된 설명">
            <a:extLst>
              <a:ext uri="{FF2B5EF4-FFF2-40B4-BE49-F238E27FC236}">
                <a16:creationId xmlns:a16="http://schemas.microsoft.com/office/drawing/2014/main" id="{5FC6530F-E619-40F1-BC80-AFFDF32D47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2546" r="82718" b="66210"/>
          <a:stretch/>
        </p:blipFill>
        <p:spPr>
          <a:xfrm>
            <a:off x="7757314" y="1305100"/>
            <a:ext cx="889392" cy="852688"/>
          </a:xfrm>
          <a:prstGeom prst="rect">
            <a:avLst/>
          </a:prstGeom>
        </p:spPr>
      </p:pic>
      <p:pic>
        <p:nvPicPr>
          <p:cNvPr id="74" name="그림 73" descr="방, 그리기이(가) 표시된 사진&#10;&#10;자동 생성된 설명">
            <a:extLst>
              <a:ext uri="{FF2B5EF4-FFF2-40B4-BE49-F238E27FC236}">
                <a16:creationId xmlns:a16="http://schemas.microsoft.com/office/drawing/2014/main" id="{E51D3692-C2BB-4F1C-96C9-1B983EFC40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" t="4068" r="84793" b="60046"/>
          <a:stretch/>
        </p:blipFill>
        <p:spPr>
          <a:xfrm>
            <a:off x="8713481" y="657156"/>
            <a:ext cx="1028383" cy="1109385"/>
          </a:xfrm>
          <a:prstGeom prst="rect">
            <a:avLst/>
          </a:prstGeom>
        </p:spPr>
      </p:pic>
      <p:pic>
        <p:nvPicPr>
          <p:cNvPr id="66" name="그림 65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6FEABDB2-1D6D-4E73-9A0A-8ADA23AD78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0"/>
          <a:stretch/>
        </p:blipFill>
        <p:spPr>
          <a:xfrm>
            <a:off x="7222737" y="774322"/>
            <a:ext cx="737392" cy="86253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F15EC26-9267-462A-B45D-2655CBAC45F7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5285166-C812-4763-BE96-BB09923C5C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5" name="그림 4" descr="시계, 방이(가) 표시된 사진&#10;&#10;자동 생성된 설명">
            <a:extLst>
              <a:ext uri="{FF2B5EF4-FFF2-40B4-BE49-F238E27FC236}">
                <a16:creationId xmlns:a16="http://schemas.microsoft.com/office/drawing/2014/main" id="{4185F5AD-4A47-4FDE-9874-8C0642AFD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6" name="그림 5" descr="시계, 방이(가) 표시된 사진&#10;&#10;자동 생성된 설명">
            <a:extLst>
              <a:ext uri="{FF2B5EF4-FFF2-40B4-BE49-F238E27FC236}">
                <a16:creationId xmlns:a16="http://schemas.microsoft.com/office/drawing/2014/main" id="{609BAE27-A1BB-48E1-B5CE-EA37431FE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2AE4CDF-FBFA-4B0A-83E3-7004B041EF5E}"/>
              </a:ext>
            </a:extLst>
          </p:cNvPr>
          <p:cNvCxnSpPr>
            <a:cxnSpLocks/>
          </p:cNvCxnSpPr>
          <p:nvPr/>
        </p:nvCxnSpPr>
        <p:spPr>
          <a:xfrm>
            <a:off x="3813521" y="1367624"/>
            <a:ext cx="0" cy="5203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9EC8174-4AC9-403D-BA7B-0D84C329995C}"/>
              </a:ext>
            </a:extLst>
          </p:cNvPr>
          <p:cNvCxnSpPr>
            <a:cxnSpLocks/>
          </p:cNvCxnSpPr>
          <p:nvPr/>
        </p:nvCxnSpPr>
        <p:spPr>
          <a:xfrm>
            <a:off x="7299215" y="1367624"/>
            <a:ext cx="0" cy="5203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1533B3B-CA5C-4A55-B269-17B8B397C1C6}"/>
              </a:ext>
            </a:extLst>
          </p:cNvPr>
          <p:cNvSpPr txBox="1"/>
          <p:nvPr/>
        </p:nvSpPr>
        <p:spPr>
          <a:xfrm>
            <a:off x="677361" y="1309400"/>
            <a:ext cx="32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Normal Enemy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7" name="그림 36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1E42F57D-A856-4BBC-B3CE-D740680D7C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7"/>
          <a:stretch/>
        </p:blipFill>
        <p:spPr>
          <a:xfrm>
            <a:off x="1935860" y="1651855"/>
            <a:ext cx="1142596" cy="1330781"/>
          </a:xfrm>
          <a:prstGeom prst="rect">
            <a:avLst/>
          </a:prstGeom>
        </p:spPr>
      </p:pic>
      <p:pic>
        <p:nvPicPr>
          <p:cNvPr id="38" name="그림 37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D5981E4B-58FF-45FC-83DA-15F94EA803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7"/>
          <a:stretch/>
        </p:blipFill>
        <p:spPr>
          <a:xfrm>
            <a:off x="576387" y="1651855"/>
            <a:ext cx="1142595" cy="1330781"/>
          </a:xfrm>
          <a:prstGeom prst="rect">
            <a:avLst/>
          </a:prstGeom>
        </p:spPr>
      </p:pic>
      <p:pic>
        <p:nvPicPr>
          <p:cNvPr id="40" name="그림 39" descr="방, 그리기이(가) 표시된 사진&#10;&#10;자동 생성된 설명">
            <a:extLst>
              <a:ext uri="{FF2B5EF4-FFF2-40B4-BE49-F238E27FC236}">
                <a16:creationId xmlns:a16="http://schemas.microsoft.com/office/drawing/2014/main" id="{C163D675-78BE-49E3-A048-03AB505745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5" r="85385" b="58221"/>
          <a:stretch/>
        </p:blipFill>
        <p:spPr>
          <a:xfrm>
            <a:off x="5482903" y="1505871"/>
            <a:ext cx="1335089" cy="1473542"/>
          </a:xfrm>
          <a:prstGeom prst="rect">
            <a:avLst/>
          </a:prstGeom>
        </p:spPr>
      </p:pic>
      <p:pic>
        <p:nvPicPr>
          <p:cNvPr id="42" name="그림 41" descr="시계, 방이(가) 표시된 사진&#10;&#10;자동 생성된 설명">
            <a:extLst>
              <a:ext uri="{FF2B5EF4-FFF2-40B4-BE49-F238E27FC236}">
                <a16:creationId xmlns:a16="http://schemas.microsoft.com/office/drawing/2014/main" id="{7F5636B7-5CDD-4659-B082-AC662C8DA1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08" b="68578"/>
          <a:stretch/>
        </p:blipFill>
        <p:spPr>
          <a:xfrm>
            <a:off x="3830899" y="1505871"/>
            <a:ext cx="1543111" cy="1366894"/>
          </a:xfrm>
          <a:prstGeom prst="rect">
            <a:avLst/>
          </a:prstGeom>
        </p:spPr>
      </p:pic>
      <p:pic>
        <p:nvPicPr>
          <p:cNvPr id="45" name="그림 44" descr="시계, 방이(가) 표시된 사진&#10;&#10;자동 생성된 설명">
            <a:extLst>
              <a:ext uri="{FF2B5EF4-FFF2-40B4-BE49-F238E27FC236}">
                <a16:creationId xmlns:a16="http://schemas.microsoft.com/office/drawing/2014/main" id="{63166570-C419-4D14-A1A2-DB0D3BAE75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4295132" y="2251237"/>
            <a:ext cx="348343" cy="1131791"/>
          </a:xfrm>
          <a:prstGeom prst="rect">
            <a:avLst/>
          </a:prstGeom>
        </p:spPr>
      </p:pic>
      <p:pic>
        <p:nvPicPr>
          <p:cNvPr id="46" name="그림 45" descr="방, 그리기이(가) 표시된 사진&#10;&#10;자동 생성된 설명">
            <a:extLst>
              <a:ext uri="{FF2B5EF4-FFF2-40B4-BE49-F238E27FC236}">
                <a16:creationId xmlns:a16="http://schemas.microsoft.com/office/drawing/2014/main" id="{CDC3BC0C-9EBC-4D13-9E74-1E6EE97057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7" t="62402" r="57307" b="25997"/>
          <a:stretch/>
        </p:blipFill>
        <p:spPr>
          <a:xfrm flipH="1">
            <a:off x="5706105" y="2688221"/>
            <a:ext cx="348345" cy="56160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9007A0D-5D41-464C-8812-80AF1B5D8AF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2" t="49232" r="15689" b="18238"/>
          <a:stretch/>
        </p:blipFill>
        <p:spPr>
          <a:xfrm>
            <a:off x="9372153" y="1977481"/>
            <a:ext cx="1078013" cy="1184366"/>
          </a:xfrm>
          <a:prstGeom prst="rect">
            <a:avLst/>
          </a:prstGeom>
        </p:spPr>
      </p:pic>
      <p:pic>
        <p:nvPicPr>
          <p:cNvPr id="49" name="그림 48" descr="표지판, 시계이(가) 표시된 사진&#10;&#10;자동 생성된 설명">
            <a:extLst>
              <a:ext uri="{FF2B5EF4-FFF2-40B4-BE49-F238E27FC236}">
                <a16:creationId xmlns:a16="http://schemas.microsoft.com/office/drawing/2014/main" id="{BF212508-9F07-4D8D-8433-BAE485B45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342" y="1813931"/>
            <a:ext cx="779847" cy="169613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57A635C-8BAA-4588-9B98-93E712F6475D}"/>
              </a:ext>
            </a:extLst>
          </p:cNvPr>
          <p:cNvSpPr txBox="1"/>
          <p:nvPr/>
        </p:nvSpPr>
        <p:spPr>
          <a:xfrm>
            <a:off x="4395807" y="1309400"/>
            <a:ext cx="32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Special Enemy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CE336F-4DFE-4821-A565-0463AB1BA95C}"/>
              </a:ext>
            </a:extLst>
          </p:cNvPr>
          <p:cNvSpPr txBox="1"/>
          <p:nvPr/>
        </p:nvSpPr>
        <p:spPr>
          <a:xfrm>
            <a:off x="713811" y="4819462"/>
            <a:ext cx="35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화면 아래로 내려옴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8019AA-5E52-4602-8C8E-3E4F893A7FEA}"/>
              </a:ext>
            </a:extLst>
          </p:cNvPr>
          <p:cNvSpPr txBox="1"/>
          <p:nvPr/>
        </p:nvSpPr>
        <p:spPr>
          <a:xfrm>
            <a:off x="4008063" y="4680963"/>
            <a:ext cx="353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화면 아래로 내려오다 멈춰서</a:t>
            </a:r>
            <a:endParaRPr lang="en-US" altLang="ko-KR" dirty="0"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원거리 공격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F55EE1-3114-4559-94D5-81169A549B22}"/>
              </a:ext>
            </a:extLst>
          </p:cNvPr>
          <p:cNvSpPr txBox="1"/>
          <p:nvPr/>
        </p:nvSpPr>
        <p:spPr>
          <a:xfrm>
            <a:off x="7672668" y="4267974"/>
            <a:ext cx="35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패턴</a:t>
            </a:r>
            <a:r>
              <a:rPr lang="en-US" altLang="ko-KR" dirty="0">
                <a:latin typeface="a블랙M" panose="02020600000000000000" pitchFamily="18" charset="-127"/>
                <a:ea typeface="a블랙M" panose="02020600000000000000" pitchFamily="18" charset="-127"/>
              </a:rPr>
              <a:t>1.	 </a:t>
            </a:r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바위 던지기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219D17-2AFE-4780-BD44-407D551584D2}"/>
              </a:ext>
            </a:extLst>
          </p:cNvPr>
          <p:cNvSpPr txBox="1"/>
          <p:nvPr/>
        </p:nvSpPr>
        <p:spPr>
          <a:xfrm>
            <a:off x="4008063" y="5464381"/>
            <a:ext cx="3535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체력이</a:t>
            </a:r>
            <a:r>
              <a:rPr lang="en-US" altLang="ko-KR" dirty="0">
                <a:latin typeface="a블랙M" panose="02020600000000000000" pitchFamily="18" charset="-127"/>
                <a:ea typeface="a블랙M" panose="02020600000000000000" pitchFamily="18" charset="-127"/>
              </a:rPr>
              <a:t> 50%</a:t>
            </a:r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이하로 내려갈 시</a:t>
            </a:r>
            <a:endParaRPr lang="en-US" altLang="ko-KR" dirty="0"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화면 아래로 돌진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EAC450-F55A-4661-BFB8-95D294F30311}"/>
              </a:ext>
            </a:extLst>
          </p:cNvPr>
          <p:cNvSpPr txBox="1"/>
          <p:nvPr/>
        </p:nvSpPr>
        <p:spPr>
          <a:xfrm>
            <a:off x="7672668" y="4877831"/>
            <a:ext cx="35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패턴</a:t>
            </a:r>
            <a:r>
              <a:rPr lang="en-US" altLang="ko-KR" dirty="0">
                <a:latin typeface="a블랙M" panose="02020600000000000000" pitchFamily="18" charset="-127"/>
                <a:ea typeface="a블랙M" panose="02020600000000000000" pitchFamily="18" charset="-127"/>
              </a:rPr>
              <a:t>2.	 </a:t>
            </a:r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몽둥이 던지기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F1CB50-2589-4034-B14A-D78B36332759}"/>
              </a:ext>
            </a:extLst>
          </p:cNvPr>
          <p:cNvSpPr txBox="1"/>
          <p:nvPr/>
        </p:nvSpPr>
        <p:spPr>
          <a:xfrm>
            <a:off x="7672668" y="5409198"/>
            <a:ext cx="35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패턴</a:t>
            </a:r>
            <a:r>
              <a:rPr lang="en-US" altLang="ko-KR" dirty="0">
                <a:latin typeface="a블랙M" panose="02020600000000000000" pitchFamily="18" charset="-127"/>
                <a:ea typeface="a블랙M" panose="02020600000000000000" pitchFamily="18" charset="-127"/>
              </a:rPr>
              <a:t>3.	 </a:t>
            </a:r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충격파 생성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53B7A5-894E-442D-B22B-CF293D4CC93C}"/>
              </a:ext>
            </a:extLst>
          </p:cNvPr>
          <p:cNvSpPr txBox="1"/>
          <p:nvPr/>
        </p:nvSpPr>
        <p:spPr>
          <a:xfrm>
            <a:off x="7672668" y="5940565"/>
            <a:ext cx="35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패턴</a:t>
            </a:r>
            <a:r>
              <a:rPr lang="en-US" altLang="ko-KR" dirty="0">
                <a:latin typeface="a블랙M" panose="02020600000000000000" pitchFamily="18" charset="-127"/>
                <a:ea typeface="a블랙M" panose="02020600000000000000" pitchFamily="18" charset="-127"/>
              </a:rPr>
              <a:t>4.	 </a:t>
            </a:r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몬스터 군단 생성</a:t>
            </a:r>
          </a:p>
        </p:txBody>
      </p:sp>
      <p:pic>
        <p:nvPicPr>
          <p:cNvPr id="61" name="그림 60" descr="시계, 방이(가) 표시된 사진&#10;&#10;자동 생성된 설명">
            <a:extLst>
              <a:ext uri="{FF2B5EF4-FFF2-40B4-BE49-F238E27FC236}">
                <a16:creationId xmlns:a16="http://schemas.microsoft.com/office/drawing/2014/main" id="{F58B5137-3F32-48ED-8B74-3EA9F7EBA8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2546" r="82718" b="66210"/>
          <a:stretch/>
        </p:blipFill>
        <p:spPr>
          <a:xfrm>
            <a:off x="8803369" y="1629887"/>
            <a:ext cx="889392" cy="852688"/>
          </a:xfrm>
          <a:prstGeom prst="rect">
            <a:avLst/>
          </a:prstGeom>
        </p:spPr>
      </p:pic>
      <p:pic>
        <p:nvPicPr>
          <p:cNvPr id="62" name="그림 61" descr="시계, 방이(가) 표시된 사진&#10;&#10;자동 생성된 설명">
            <a:extLst>
              <a:ext uri="{FF2B5EF4-FFF2-40B4-BE49-F238E27FC236}">
                <a16:creationId xmlns:a16="http://schemas.microsoft.com/office/drawing/2014/main" id="{DB7C0987-4E69-42C4-81A5-5ECDAB95F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2546" r="82718" b="66210"/>
          <a:stretch/>
        </p:blipFill>
        <p:spPr>
          <a:xfrm>
            <a:off x="7190707" y="1464557"/>
            <a:ext cx="889392" cy="852688"/>
          </a:xfrm>
          <a:prstGeom prst="rect">
            <a:avLst/>
          </a:prstGeom>
        </p:spPr>
      </p:pic>
      <p:pic>
        <p:nvPicPr>
          <p:cNvPr id="64" name="그림 63" descr="시계, 방이(가) 표시된 사진&#10;&#10;자동 생성된 설명">
            <a:extLst>
              <a:ext uri="{FF2B5EF4-FFF2-40B4-BE49-F238E27FC236}">
                <a16:creationId xmlns:a16="http://schemas.microsoft.com/office/drawing/2014/main" id="{E2898E57-8661-4389-9B09-251CF0E0B2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" t="2546" r="82718" b="66210"/>
          <a:stretch/>
        </p:blipFill>
        <p:spPr>
          <a:xfrm>
            <a:off x="7730152" y="913213"/>
            <a:ext cx="889392" cy="852688"/>
          </a:xfrm>
          <a:prstGeom prst="rect">
            <a:avLst/>
          </a:prstGeom>
        </p:spPr>
      </p:pic>
      <p:pic>
        <p:nvPicPr>
          <p:cNvPr id="65" name="그림 64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00F4C532-F720-4400-87B2-090E2B9F6A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6"/>
          <a:stretch/>
        </p:blipFill>
        <p:spPr>
          <a:xfrm>
            <a:off x="8490121" y="607344"/>
            <a:ext cx="757944" cy="813842"/>
          </a:xfrm>
          <a:prstGeom prst="rect">
            <a:avLst/>
          </a:prstGeom>
        </p:spPr>
      </p:pic>
      <p:pic>
        <p:nvPicPr>
          <p:cNvPr id="68" name="그림 67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4A0C80E1-F0F2-481E-AE91-BE6FA2AFE4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6"/>
          <a:stretch/>
        </p:blipFill>
        <p:spPr>
          <a:xfrm>
            <a:off x="7284172" y="2088514"/>
            <a:ext cx="757944" cy="813842"/>
          </a:xfrm>
          <a:prstGeom prst="rect">
            <a:avLst/>
          </a:prstGeom>
        </p:spPr>
      </p:pic>
      <p:pic>
        <p:nvPicPr>
          <p:cNvPr id="69" name="그림 68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626A0C52-9D95-46A8-8A94-2D8151BC0C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6"/>
          <a:stretch/>
        </p:blipFill>
        <p:spPr>
          <a:xfrm>
            <a:off x="8976540" y="2312563"/>
            <a:ext cx="757944" cy="813842"/>
          </a:xfrm>
          <a:prstGeom prst="rect">
            <a:avLst/>
          </a:prstGeom>
        </p:spPr>
      </p:pic>
      <p:pic>
        <p:nvPicPr>
          <p:cNvPr id="70" name="그림 69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1AE43839-862E-4EB7-B9D8-BAB598FA4C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6"/>
          <a:stretch/>
        </p:blipFill>
        <p:spPr>
          <a:xfrm>
            <a:off x="7642013" y="2749463"/>
            <a:ext cx="757944" cy="813842"/>
          </a:xfrm>
          <a:prstGeom prst="rect">
            <a:avLst/>
          </a:prstGeom>
        </p:spPr>
      </p:pic>
      <p:pic>
        <p:nvPicPr>
          <p:cNvPr id="71" name="그림 70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B1B935D1-DDE5-4378-9792-188B8059F1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0"/>
          <a:stretch/>
        </p:blipFill>
        <p:spPr>
          <a:xfrm>
            <a:off x="8196284" y="1529217"/>
            <a:ext cx="737392" cy="862533"/>
          </a:xfrm>
          <a:prstGeom prst="rect">
            <a:avLst/>
          </a:prstGeom>
        </p:spPr>
      </p:pic>
      <p:pic>
        <p:nvPicPr>
          <p:cNvPr id="72" name="그림 71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562A3874-E736-4502-85A1-2B2E146145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0"/>
          <a:stretch/>
        </p:blipFill>
        <p:spPr>
          <a:xfrm>
            <a:off x="8879369" y="2954583"/>
            <a:ext cx="737392" cy="862533"/>
          </a:xfrm>
          <a:prstGeom prst="rect">
            <a:avLst/>
          </a:prstGeom>
        </p:spPr>
      </p:pic>
      <p:pic>
        <p:nvPicPr>
          <p:cNvPr id="73" name="그림 72" descr="방, 그리기이(가) 표시된 사진&#10;&#10;자동 생성된 설명">
            <a:extLst>
              <a:ext uri="{FF2B5EF4-FFF2-40B4-BE49-F238E27FC236}">
                <a16:creationId xmlns:a16="http://schemas.microsoft.com/office/drawing/2014/main" id="{4E907FC2-6290-410E-A450-899F305F19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" t="4068" r="84793" b="60046"/>
          <a:stretch/>
        </p:blipFill>
        <p:spPr>
          <a:xfrm>
            <a:off x="7001523" y="2745438"/>
            <a:ext cx="1028383" cy="1109385"/>
          </a:xfrm>
          <a:prstGeom prst="rect">
            <a:avLst/>
          </a:prstGeom>
        </p:spPr>
      </p:pic>
      <p:pic>
        <p:nvPicPr>
          <p:cNvPr id="75" name="그림 74" descr="방, 그리기이(가) 표시된 사진&#10;&#10;자동 생성된 설명">
            <a:extLst>
              <a:ext uri="{FF2B5EF4-FFF2-40B4-BE49-F238E27FC236}">
                <a16:creationId xmlns:a16="http://schemas.microsoft.com/office/drawing/2014/main" id="{EB5A3140-8003-437C-BE1D-EDF0F73689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4" t="4068" r="84793" b="60046"/>
          <a:stretch/>
        </p:blipFill>
        <p:spPr>
          <a:xfrm>
            <a:off x="7506793" y="149263"/>
            <a:ext cx="1028383" cy="110938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462FBEB7-2FFF-4A32-9374-D7D4BB4B2D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1" b="58062"/>
          <a:stretch/>
        </p:blipFill>
        <p:spPr>
          <a:xfrm>
            <a:off x="7528707" y="1392616"/>
            <a:ext cx="1697313" cy="24040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0CFCB20-4086-4B7C-86AA-C49B488E3FFC}"/>
              </a:ext>
            </a:extLst>
          </p:cNvPr>
          <p:cNvSpPr txBox="1"/>
          <p:nvPr/>
        </p:nvSpPr>
        <p:spPr>
          <a:xfrm>
            <a:off x="8713481" y="1309400"/>
            <a:ext cx="32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Boss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4670D8-9810-49E7-B91E-5E1ECA720D25}"/>
              </a:ext>
            </a:extLst>
          </p:cNvPr>
          <p:cNvSpPr txBox="1"/>
          <p:nvPr/>
        </p:nvSpPr>
        <p:spPr>
          <a:xfrm>
            <a:off x="3151952" y="547270"/>
            <a:ext cx="245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적 몬스터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FB23ADD-B1BC-42D2-BBEF-68E60CFF22F0}"/>
              </a:ext>
            </a:extLst>
          </p:cNvPr>
          <p:cNvSpPr txBox="1"/>
          <p:nvPr/>
        </p:nvSpPr>
        <p:spPr>
          <a:xfrm>
            <a:off x="4008063" y="6242370"/>
            <a:ext cx="353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블랙M" panose="02020600000000000000" pitchFamily="18" charset="-127"/>
                <a:ea typeface="a블랙M" panose="02020600000000000000" pitchFamily="18" charset="-127"/>
              </a:rPr>
              <a:t>죽으면 룬 아이템을 드랍</a:t>
            </a:r>
          </a:p>
        </p:txBody>
      </p:sp>
      <p:pic>
        <p:nvPicPr>
          <p:cNvPr id="80" name="그림 79" descr="그리기이(가) 표시된 사진&#10;&#10;자동 생성된 설명">
            <a:extLst>
              <a:ext uri="{FF2B5EF4-FFF2-40B4-BE49-F238E27FC236}">
                <a16:creationId xmlns:a16="http://schemas.microsoft.com/office/drawing/2014/main" id="{7366193C-EA55-4A7D-BB09-0042BD6F457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8" t="8445" r="43470" b="49651"/>
          <a:stretch/>
        </p:blipFill>
        <p:spPr>
          <a:xfrm>
            <a:off x="4847377" y="2740496"/>
            <a:ext cx="274927" cy="256154"/>
          </a:xfrm>
          <a:prstGeom prst="rect">
            <a:avLst/>
          </a:prstGeom>
        </p:spPr>
      </p:pic>
      <p:pic>
        <p:nvPicPr>
          <p:cNvPr id="81" name="그림 80" descr="그리기이(가) 표시된 사진&#10;&#10;자동 생성된 설명">
            <a:extLst>
              <a:ext uri="{FF2B5EF4-FFF2-40B4-BE49-F238E27FC236}">
                <a16:creationId xmlns:a16="http://schemas.microsoft.com/office/drawing/2014/main" id="{0B44A7AF-2F34-43D6-A2D8-C83ADFC19F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08" b="49650"/>
          <a:stretch/>
        </p:blipFill>
        <p:spPr>
          <a:xfrm>
            <a:off x="5846742" y="2688221"/>
            <a:ext cx="274927" cy="307777"/>
          </a:xfrm>
          <a:prstGeom prst="rect">
            <a:avLst/>
          </a:prstGeom>
        </p:spPr>
      </p:pic>
      <p:pic>
        <p:nvPicPr>
          <p:cNvPr id="82" name="그림 81" descr="그리기이(가) 표시된 사진&#10;&#10;자동 생성된 설명">
            <a:extLst>
              <a:ext uri="{FF2B5EF4-FFF2-40B4-BE49-F238E27FC236}">
                <a16:creationId xmlns:a16="http://schemas.microsoft.com/office/drawing/2014/main" id="{DDFA7981-8C68-4B03-9C05-AD00C73AA0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49473" r="52347" b="4624"/>
          <a:stretch/>
        </p:blipFill>
        <p:spPr>
          <a:xfrm>
            <a:off x="5059130" y="2749463"/>
            <a:ext cx="274927" cy="280590"/>
          </a:xfrm>
          <a:prstGeom prst="rect">
            <a:avLst/>
          </a:prstGeom>
        </p:spPr>
      </p:pic>
      <p:pic>
        <p:nvPicPr>
          <p:cNvPr id="84" name="그림 83" descr="그리기이(가) 표시된 사진&#10;&#10;자동 생성된 설명">
            <a:extLst>
              <a:ext uri="{FF2B5EF4-FFF2-40B4-BE49-F238E27FC236}">
                <a16:creationId xmlns:a16="http://schemas.microsoft.com/office/drawing/2014/main" id="{2E734CD5-6E5C-402D-AD8D-2E2F4437DA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8" t="49650" r="7846" b="9057"/>
          <a:stretch/>
        </p:blipFill>
        <p:spPr>
          <a:xfrm>
            <a:off x="5486306" y="2746417"/>
            <a:ext cx="232036" cy="2524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BC340B-3B10-4D79-8311-6D264D188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867" y="2005296"/>
            <a:ext cx="3040805" cy="4324700"/>
          </a:xfrm>
          <a:prstGeom prst="rect">
            <a:avLst/>
          </a:prstGeom>
          <a:effectLst>
            <a:glow rad="215900">
              <a:schemeClr val="tx1">
                <a:lumMod val="95000"/>
                <a:lumOff val="5000"/>
                <a:alpha val="60000"/>
              </a:scheme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7C310C3-85C5-44C5-9678-A17FF19AC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366" y="1999283"/>
            <a:ext cx="2697797" cy="4349094"/>
          </a:xfrm>
          <a:prstGeom prst="rect">
            <a:avLst/>
          </a:prstGeom>
          <a:effectLst>
            <a:glow rad="215900">
              <a:schemeClr val="tx1">
                <a:alpha val="40000"/>
              </a:schemeClr>
            </a:glow>
            <a:softEdge rad="0"/>
          </a:effec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FBC3A77-CED0-4AA0-83AF-F41EA1D24DB3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C5185D0-6093-41B0-A989-49C6E84DDCDC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71826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1F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1F1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1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4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-3.95833E-6 0.09977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2.91667E-6 0.0919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8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-0.0026 0.60139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3006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0.00117 0.65231 " pathEditMode="relative" rAng="0" ptsTypes="AA">
                                      <p:cBhvr>
                                        <p:cTn id="53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261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2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700"/>
                            </p:stCondLst>
                            <p:childTnLst>
                              <p:par>
                                <p:cTn id="62" presetID="6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9977 L -0.0164 0.09977 L -0.0164 0.19815 L -0.03268 0.19815 L -0.03268 0.29676 L -0.04895 0.29676 L -0.04895 0.39537 L -0.06536 0.39537 L -0.06536 0.49398 L -0.08164 0.49398 L -0.08164 0.5926 L -0.09791 0.5926 L -0.09791 0.69121 L -0.11419 0.69121 L -0.11419 0.78982 " pathEditMode="relative" rAng="0" ptsTypes="AAAAAAAAAAAAAAA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6" y="3449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919 L 0.01745 0.0919 L 0.01745 0.18912 L 0.03502 0.18912 L 0.03502 0.28704 L 0.0526 0.28704 L 0.0526 0.38473 L 0.07005 0.38473 L 0.07005 0.48218 L 0.08763 0.48218 L 0.08763 0.57986 L 0.10521 0.57986 L 0.10521 0.67755 L 0.12304 0.67755 L 0.12304 0.77547 " pathEditMode="relative" rAng="0" ptsTypes="AAAAAAAAAAAAAAA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3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2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3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9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3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8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81481E-6 L -0.29948 -0.00532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2" presetClass="emph" presetSubtype="0" repeatCount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6" dur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7" dur="64" fill="hold">
                                          <p:stCondLst>
                                            <p:cond delay="64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8" dur="64" fill="hold">
                                          <p:stCondLst>
                                            <p:cond delay="12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64" fill="hold">
                                          <p:stCondLst>
                                            <p:cond delay="19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0" dur="64" fill="hold">
                                          <p:stCondLst>
                                            <p:cond delay="256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6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1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2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3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4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6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7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9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1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2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3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4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5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000"/>
                            </p:stCondLst>
                            <p:childTnLst>
                              <p:par>
                                <p:cTn id="21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948 -0.00532 L -0.59961 -0.00902 " pathEditMode="relative" rAng="0" ptsTypes="AA">
                                      <p:cBhvr>
                                        <p:cTn id="215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13" y="-185"/>
                                    </p:animMotion>
                                  </p:childTnLst>
                                </p:cTn>
                              </p:par>
                              <p:par>
                                <p:cTn id="2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-0.30729 -0.00046 " pathEditMode="relative" rAng="0" ptsTypes="AA">
                                      <p:cBhvr>
                                        <p:cTn id="2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50" grpId="0"/>
      <p:bldP spid="50" grpId="1"/>
      <p:bldP spid="52" grpId="0"/>
      <p:bldP spid="55" grpId="0"/>
      <p:bldP spid="56" grpId="0"/>
      <p:bldP spid="57" grpId="0"/>
      <p:bldP spid="58" grpId="0"/>
      <p:bldP spid="59" grpId="0"/>
      <p:bldP spid="59" grpId="1"/>
      <p:bldP spid="60" grpId="0"/>
      <p:bldP spid="51" grpId="0"/>
      <p:bldP spid="51" grpId="1"/>
      <p:bldP spid="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F15EC26-9267-462A-B45D-2655CBAC45F7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5285166-C812-4763-BE96-BB09923C5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5" name="그림 4" descr="시계, 방이(가) 표시된 사진&#10;&#10;자동 생성된 설명">
            <a:extLst>
              <a:ext uri="{FF2B5EF4-FFF2-40B4-BE49-F238E27FC236}">
                <a16:creationId xmlns:a16="http://schemas.microsoft.com/office/drawing/2014/main" id="{4185F5AD-4A47-4FDE-9874-8C0642AFD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6" name="그림 5" descr="시계, 방이(가) 표시된 사진&#10;&#10;자동 생성된 설명">
            <a:extLst>
              <a:ext uri="{FF2B5EF4-FFF2-40B4-BE49-F238E27FC236}">
                <a16:creationId xmlns:a16="http://schemas.microsoft.com/office/drawing/2014/main" id="{609BAE27-A1BB-48E1-B5CE-EA37431FE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  <p:pic>
        <p:nvPicPr>
          <p:cNvPr id="37" name="그림 36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1E42F57D-A856-4BBC-B3CE-D740680D7C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7"/>
          <a:stretch/>
        </p:blipFill>
        <p:spPr>
          <a:xfrm>
            <a:off x="1743039" y="2401722"/>
            <a:ext cx="701708" cy="817279"/>
          </a:xfrm>
          <a:prstGeom prst="rect">
            <a:avLst/>
          </a:prstGeom>
        </p:spPr>
      </p:pic>
      <p:pic>
        <p:nvPicPr>
          <p:cNvPr id="38" name="그림 37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D5981E4B-58FF-45FC-83DA-15F94EA803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7"/>
          <a:stretch/>
        </p:blipFill>
        <p:spPr>
          <a:xfrm>
            <a:off x="1176888" y="2404946"/>
            <a:ext cx="701707" cy="817279"/>
          </a:xfrm>
          <a:prstGeom prst="rect">
            <a:avLst/>
          </a:prstGeom>
        </p:spPr>
      </p:pic>
      <p:pic>
        <p:nvPicPr>
          <p:cNvPr id="42" name="그림 41" descr="시계, 방이(가) 표시된 사진&#10;&#10;자동 생성된 설명">
            <a:extLst>
              <a:ext uri="{FF2B5EF4-FFF2-40B4-BE49-F238E27FC236}">
                <a16:creationId xmlns:a16="http://schemas.microsoft.com/office/drawing/2014/main" id="{7F5636B7-5CDD-4659-B082-AC662C8DA1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08" b="68578"/>
          <a:stretch/>
        </p:blipFill>
        <p:spPr>
          <a:xfrm>
            <a:off x="6383307" y="2158026"/>
            <a:ext cx="947678" cy="839457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34670D8-9810-49E7-B91E-5E1ECA720D25}"/>
              </a:ext>
            </a:extLst>
          </p:cNvPr>
          <p:cNvSpPr txBox="1"/>
          <p:nvPr/>
        </p:nvSpPr>
        <p:spPr>
          <a:xfrm>
            <a:off x="3151952" y="547270"/>
            <a:ext cx="428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적 몬스터 스크립트 구성도</a:t>
            </a:r>
          </a:p>
        </p:txBody>
      </p:sp>
      <p:pic>
        <p:nvPicPr>
          <p:cNvPr id="76" name="그림 75" descr="방, 그리기이(가) 표시된 사진&#10;&#10;자동 생성된 설명">
            <a:extLst>
              <a:ext uri="{FF2B5EF4-FFF2-40B4-BE49-F238E27FC236}">
                <a16:creationId xmlns:a16="http://schemas.microsoft.com/office/drawing/2014/main" id="{D2A02979-952B-41BD-8323-924C48F46B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5" r="85385" b="58221"/>
          <a:stretch/>
        </p:blipFill>
        <p:spPr>
          <a:xfrm>
            <a:off x="7216446" y="2125277"/>
            <a:ext cx="819924" cy="90495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D52CA4E-0EB4-4DBD-9D81-5D304DC34916}"/>
              </a:ext>
            </a:extLst>
          </p:cNvPr>
          <p:cNvSpPr txBox="1"/>
          <p:nvPr/>
        </p:nvSpPr>
        <p:spPr>
          <a:xfrm>
            <a:off x="855098" y="2000000"/>
            <a:ext cx="32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Normal Enemy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6605171-2B3F-42AA-984F-67676FE49174}"/>
              </a:ext>
            </a:extLst>
          </p:cNvPr>
          <p:cNvSpPr txBox="1"/>
          <p:nvPr/>
        </p:nvSpPr>
        <p:spPr>
          <a:xfrm>
            <a:off x="6273230" y="1810196"/>
            <a:ext cx="32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Special Enemy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5" name="Picture 4">
            <a:extLst>
              <a:ext uri="{FF2B5EF4-FFF2-40B4-BE49-F238E27FC236}">
                <a16:creationId xmlns:a16="http://schemas.microsoft.com/office/drawing/2014/main" id="{4F301BA2-C153-44AA-8F2C-DF8BA717A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272" y="1919475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3BE84B5-7A67-45F9-8C04-D4C131F9D879}"/>
              </a:ext>
            </a:extLst>
          </p:cNvPr>
          <p:cNvSpPr txBox="1"/>
          <p:nvPr/>
        </p:nvSpPr>
        <p:spPr>
          <a:xfrm>
            <a:off x="4305538" y="2117674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Hp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87" name="Picture 4">
            <a:extLst>
              <a:ext uri="{FF2B5EF4-FFF2-40B4-BE49-F238E27FC236}">
                <a16:creationId xmlns:a16="http://schemas.microsoft.com/office/drawing/2014/main" id="{D9932588-0354-4A30-A1C3-F8A630782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560" y="2718970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2FFEB5F-66A0-4ABB-A644-0CA14A8FEEB6}"/>
              </a:ext>
            </a:extLst>
          </p:cNvPr>
          <p:cNvSpPr txBox="1"/>
          <p:nvPr/>
        </p:nvSpPr>
        <p:spPr>
          <a:xfrm>
            <a:off x="4294826" y="2917169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Move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89" name="Picture 4">
            <a:extLst>
              <a:ext uri="{FF2B5EF4-FFF2-40B4-BE49-F238E27FC236}">
                <a16:creationId xmlns:a16="http://schemas.microsoft.com/office/drawing/2014/main" id="{7DA345C5-BB64-454C-ADCE-290D5BF9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837" y="1595435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54F77BC0-4216-4ED6-951D-41AFBC1409BD}"/>
              </a:ext>
            </a:extLst>
          </p:cNvPr>
          <p:cNvSpPr txBox="1"/>
          <p:nvPr/>
        </p:nvSpPr>
        <p:spPr>
          <a:xfrm>
            <a:off x="9211103" y="1793634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Special Hp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91" name="Picture 4">
            <a:extLst>
              <a:ext uri="{FF2B5EF4-FFF2-40B4-BE49-F238E27FC236}">
                <a16:creationId xmlns:a16="http://schemas.microsoft.com/office/drawing/2014/main" id="{2BBB325B-5736-47BA-BC62-AC57EA8A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25" y="2394930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A84E4A6D-07D0-4701-B932-74A58A2B65C3}"/>
              </a:ext>
            </a:extLst>
          </p:cNvPr>
          <p:cNvSpPr txBox="1"/>
          <p:nvPr/>
        </p:nvSpPr>
        <p:spPr>
          <a:xfrm>
            <a:off x="9200391" y="2593129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Special Move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93" name="Picture 4">
            <a:extLst>
              <a:ext uri="{FF2B5EF4-FFF2-40B4-BE49-F238E27FC236}">
                <a16:creationId xmlns:a16="http://schemas.microsoft.com/office/drawing/2014/main" id="{BF30FCF6-E135-44AF-A7E1-687F670D2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042" y="3311036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32DF9E6-B555-484F-BB11-28F2FA82E5ED}"/>
              </a:ext>
            </a:extLst>
          </p:cNvPr>
          <p:cNvSpPr txBox="1"/>
          <p:nvPr/>
        </p:nvSpPr>
        <p:spPr>
          <a:xfrm>
            <a:off x="9838308" y="3509235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Bullet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51B22BE-7CBD-43DD-B429-77892D292A5A}"/>
              </a:ext>
            </a:extLst>
          </p:cNvPr>
          <p:cNvCxnSpPr>
            <a:cxnSpLocks/>
            <a:stCxn id="85" idx="0"/>
            <a:endCxn id="89" idx="0"/>
          </p:cNvCxnSpPr>
          <p:nvPr/>
        </p:nvCxnSpPr>
        <p:spPr>
          <a:xfrm rot="5400000" flipH="1" flipV="1">
            <a:off x="6200510" y="-695327"/>
            <a:ext cx="324040" cy="4905565"/>
          </a:xfrm>
          <a:prstGeom prst="bentConnector3">
            <a:avLst>
              <a:gd name="adj1" fmla="val 1705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E24172E-DC14-4A5C-B9ED-571B61C1EDE2}"/>
              </a:ext>
            </a:extLst>
          </p:cNvPr>
          <p:cNvCxnSpPr>
            <a:cxnSpLocks/>
            <a:stCxn id="87" idx="2"/>
            <a:endCxn id="91" idx="2"/>
          </p:cNvCxnSpPr>
          <p:nvPr/>
        </p:nvCxnSpPr>
        <p:spPr>
          <a:xfrm rot="5400000" flipH="1" flipV="1">
            <a:off x="6189798" y="839119"/>
            <a:ext cx="324040" cy="4905565"/>
          </a:xfrm>
          <a:prstGeom prst="bentConnector3">
            <a:avLst>
              <a:gd name="adj1" fmla="val -103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BABD04E-9AFF-45CB-866E-08621A851BCA}"/>
              </a:ext>
            </a:extLst>
          </p:cNvPr>
          <p:cNvSpPr txBox="1"/>
          <p:nvPr/>
        </p:nvSpPr>
        <p:spPr>
          <a:xfrm>
            <a:off x="5693253" y="1063373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Extend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B782EA2-B10C-46A1-9D09-ECC5D8D9E96B}"/>
              </a:ext>
            </a:extLst>
          </p:cNvPr>
          <p:cNvSpPr txBox="1"/>
          <p:nvPr/>
        </p:nvSpPr>
        <p:spPr>
          <a:xfrm>
            <a:off x="5532952" y="3139747"/>
            <a:ext cx="163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Extend</a:t>
            </a:r>
            <a:endParaRPr lang="ko-KR" altLang="en-US" dirty="0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190CA6D1-49F0-4DF5-9952-5B91CDD88B2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01" b="58062"/>
          <a:stretch/>
        </p:blipFill>
        <p:spPr>
          <a:xfrm>
            <a:off x="971588" y="3918180"/>
            <a:ext cx="1697313" cy="2404080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0E1F71FA-E9CA-4937-AEE1-E53E08E0BA24}"/>
              </a:ext>
            </a:extLst>
          </p:cNvPr>
          <p:cNvSpPr txBox="1"/>
          <p:nvPr/>
        </p:nvSpPr>
        <p:spPr>
          <a:xfrm>
            <a:off x="1424050" y="3836745"/>
            <a:ext cx="32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Boss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8" name="Picture 4">
            <a:extLst>
              <a:ext uri="{FF2B5EF4-FFF2-40B4-BE49-F238E27FC236}">
                <a16:creationId xmlns:a16="http://schemas.microsoft.com/office/drawing/2014/main" id="{32A73B1A-944A-4977-B71B-CE43B9C7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60" y="4091062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DEE3A9A-0D86-426D-9D6D-0EC8CC5E6E8B}"/>
              </a:ext>
            </a:extLst>
          </p:cNvPr>
          <p:cNvSpPr txBox="1"/>
          <p:nvPr/>
        </p:nvSpPr>
        <p:spPr>
          <a:xfrm>
            <a:off x="4131226" y="4289261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Hp Ctrl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00" name="Picture 4">
            <a:extLst>
              <a:ext uri="{FF2B5EF4-FFF2-40B4-BE49-F238E27FC236}">
                <a16:creationId xmlns:a16="http://schemas.microsoft.com/office/drawing/2014/main" id="{10E6B9B5-95E1-4D0C-B3C9-F9A3FFF86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274" y="4920051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E7BAEA6-009F-4C05-A437-B1BA7070AF4C}"/>
              </a:ext>
            </a:extLst>
          </p:cNvPr>
          <p:cNvSpPr txBox="1"/>
          <p:nvPr/>
        </p:nvSpPr>
        <p:spPr>
          <a:xfrm>
            <a:off x="4079950" y="5065844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Move Ctrl </a:t>
            </a:r>
            <a:r>
              <a:rPr lang="en-US" altLang="ko-KR" sz="1600" dirty="0" err="1">
                <a:solidFill>
                  <a:schemeClr val="accent1"/>
                </a:solidFill>
              </a:rPr>
              <a:t>Orge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02" name="Picture 4">
            <a:extLst>
              <a:ext uri="{FF2B5EF4-FFF2-40B4-BE49-F238E27FC236}">
                <a16:creationId xmlns:a16="http://schemas.microsoft.com/office/drawing/2014/main" id="{C3A8CA64-DB05-4240-8CED-3B4ADDB7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274" y="5712912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933464D-19ED-400C-A0DE-2F5F025F83DB}"/>
              </a:ext>
            </a:extLst>
          </p:cNvPr>
          <p:cNvSpPr txBox="1"/>
          <p:nvPr/>
        </p:nvSpPr>
        <p:spPr>
          <a:xfrm>
            <a:off x="4159540" y="5911111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Boss pattern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EA1C441-F956-4838-9670-B3EDFCBEF243}"/>
              </a:ext>
            </a:extLst>
          </p:cNvPr>
          <p:cNvSpPr/>
          <p:nvPr/>
        </p:nvSpPr>
        <p:spPr>
          <a:xfrm>
            <a:off x="541409" y="1768424"/>
            <a:ext cx="5264005" cy="1815926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11CF58E-AAD0-41AF-BCB0-C19E08FD0A35}"/>
              </a:ext>
            </a:extLst>
          </p:cNvPr>
          <p:cNvSpPr/>
          <p:nvPr/>
        </p:nvSpPr>
        <p:spPr>
          <a:xfrm>
            <a:off x="6119103" y="1653432"/>
            <a:ext cx="4907895" cy="2564316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ECFDE03A-78A4-4840-914C-5F4C993C5674}"/>
              </a:ext>
            </a:extLst>
          </p:cNvPr>
          <p:cNvSpPr/>
          <p:nvPr/>
        </p:nvSpPr>
        <p:spPr>
          <a:xfrm>
            <a:off x="610040" y="3840202"/>
            <a:ext cx="5285793" cy="2607661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7" name="Picture 2">
            <a:extLst>
              <a:ext uri="{FF2B5EF4-FFF2-40B4-BE49-F238E27FC236}">
                <a16:creationId xmlns:a16="http://schemas.microsoft.com/office/drawing/2014/main" id="{872B0720-0843-4B70-99E1-6FAD2C091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614" y="4826014"/>
            <a:ext cx="786240" cy="7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12A2EC85-BB91-41A0-88C7-901F116AE6EB}"/>
              </a:ext>
            </a:extLst>
          </p:cNvPr>
          <p:cNvSpPr txBox="1"/>
          <p:nvPr/>
        </p:nvSpPr>
        <p:spPr>
          <a:xfrm>
            <a:off x="6362530" y="4434199"/>
            <a:ext cx="3247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Respawn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Manager</a:t>
            </a: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9" name="Picture 4">
            <a:extLst>
              <a:ext uri="{FF2B5EF4-FFF2-40B4-BE49-F238E27FC236}">
                <a16:creationId xmlns:a16="http://schemas.microsoft.com/office/drawing/2014/main" id="{86B8E67B-51B7-46B3-99AA-18C887A84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623" y="5036922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E4B8DD70-DC7E-4006-92FA-EFDE24A11A23}"/>
              </a:ext>
            </a:extLst>
          </p:cNvPr>
          <p:cNvSpPr txBox="1"/>
          <p:nvPr/>
        </p:nvSpPr>
        <p:spPr>
          <a:xfrm>
            <a:off x="9028426" y="5144331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Respawn Manager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E02BEFE8-74E7-44CC-83B2-B68321D05628}"/>
              </a:ext>
            </a:extLst>
          </p:cNvPr>
          <p:cNvSpPr/>
          <p:nvPr/>
        </p:nvSpPr>
        <p:spPr>
          <a:xfrm>
            <a:off x="6150564" y="4392728"/>
            <a:ext cx="4693745" cy="1420255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2CC14C-C92E-4538-88CF-1E8471D68909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4517B2-56E1-4BF7-A1E2-F3C896224424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1147993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리얼런">
            <a:hlinkClick r:id="" action="ppaction://media"/>
            <a:extLst>
              <a:ext uri="{FF2B5EF4-FFF2-40B4-BE49-F238E27FC236}">
                <a16:creationId xmlns:a16="http://schemas.microsoft.com/office/drawing/2014/main" id="{D14EFCDD-8AE3-4027-9505-9A59E7100F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33439" y="535740"/>
            <a:ext cx="3435353" cy="61072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그림 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02BE1F7-85D3-45E3-9968-C9DBD680CC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5" name="그림 4" descr="시계, 방이(가) 표시된 사진&#10;&#10;자동 생성된 설명">
            <a:extLst>
              <a:ext uri="{FF2B5EF4-FFF2-40B4-BE49-F238E27FC236}">
                <a16:creationId xmlns:a16="http://schemas.microsoft.com/office/drawing/2014/main" id="{E7E6F549-EB9A-4D55-8919-59720252CEB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6" name="그림 5" descr="시계, 방이(가) 표시된 사진&#10;&#10;자동 생성된 설명">
            <a:extLst>
              <a:ext uri="{FF2B5EF4-FFF2-40B4-BE49-F238E27FC236}">
                <a16:creationId xmlns:a16="http://schemas.microsoft.com/office/drawing/2014/main" id="{D89ED95C-9911-4C8C-A08A-6B7C943274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A621EE3-1CD8-4521-82C7-D3134B8BCB29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15F0BD-6569-4F81-9462-E6F01EAF7650}"/>
              </a:ext>
            </a:extLst>
          </p:cNvPr>
          <p:cNvSpPr txBox="1"/>
          <p:nvPr/>
        </p:nvSpPr>
        <p:spPr>
          <a:xfrm>
            <a:off x="-177800" y="2186561"/>
            <a:ext cx="664002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ln w="0">
                  <a:solidFill>
                    <a:schemeClr val="tx1"/>
                  </a:solidFill>
                </a:ln>
                <a:solidFill>
                  <a:schemeClr val="accent6"/>
                </a:solidFill>
                <a:effectLst>
                  <a:reflection blurRad="6350" stA="53000" endA="300" endPos="35500" dir="5400000" sy="-90000" algn="bl" rotWithShape="0"/>
                </a:effectLst>
                <a:latin typeface="a비타민" panose="02020600000000000000" pitchFamily="18" charset="-127"/>
                <a:ea typeface="a비타민" panose="02020600000000000000" pitchFamily="18" charset="-127"/>
              </a:rPr>
              <a:t>Real Run!</a:t>
            </a:r>
          </a:p>
          <a:p>
            <a:endParaRPr lang="en-US" altLang="ko-KR" sz="2400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endParaRPr lang="en-US" altLang="ko-KR" sz="2400" i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r>
              <a:rPr lang="en-US" altLang="ko-KR" sz="2600" dirty="0">
                <a:solidFill>
                  <a:schemeClr val="accent1">
                    <a:lumMod val="75000"/>
                  </a:schemeClr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	  </a:t>
            </a:r>
            <a:r>
              <a:rPr lang="ko-KR" altLang="en-US" sz="2600" dirty="0">
                <a:solidFill>
                  <a:schemeClr val="accent1">
                    <a:lumMod val="75000"/>
                  </a:schemeClr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유저</a:t>
            </a:r>
            <a:r>
              <a:rPr lang="ko-KR" altLang="en-US" sz="2600" dirty="0">
                <a:latin typeface="a비타민" panose="02020600000000000000" pitchFamily="18" charset="-127"/>
                <a:ea typeface="a비타민" panose="02020600000000000000" pitchFamily="18" charset="-127"/>
              </a:rPr>
              <a:t>의 </a:t>
            </a:r>
            <a:r>
              <a:rPr lang="ko-KR" altLang="en-US" sz="2600" dirty="0">
                <a:ln w="12700">
                  <a:solidFill>
                    <a:schemeClr val="tx2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걸음</a:t>
            </a:r>
            <a:r>
              <a:rPr lang="ko-KR" altLang="en-US" sz="2600" dirty="0">
                <a:ln>
                  <a:solidFill>
                    <a:schemeClr val="tx2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ko-KR" altLang="en-US" sz="2600" dirty="0">
                <a:latin typeface="a비타민" panose="02020600000000000000" pitchFamily="18" charset="-127"/>
                <a:ea typeface="a비타민" panose="02020600000000000000" pitchFamily="18" charset="-127"/>
              </a:rPr>
              <a:t>을 측정</a:t>
            </a:r>
            <a:endParaRPr lang="en-US" altLang="ko-KR" sz="26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endParaRPr lang="en-US" altLang="ko-KR" sz="2600" dirty="0">
              <a:ln w="12700">
                <a:solidFill>
                  <a:schemeClr val="tx2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r>
              <a:rPr lang="en-US" altLang="ko-KR" sz="2600" dirty="0">
                <a:ln w="12700">
                  <a:solidFill>
                    <a:schemeClr val="tx2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	  1 </a:t>
            </a:r>
            <a:r>
              <a:rPr lang="ko-KR" altLang="en-US" sz="2600" dirty="0">
                <a:ln w="12700">
                  <a:solidFill>
                    <a:schemeClr val="tx2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걸음</a:t>
            </a:r>
            <a:r>
              <a:rPr lang="ko-KR" altLang="en-US" sz="2600" dirty="0">
                <a:ln w="12700">
                  <a:solidFill>
                    <a:schemeClr val="tx2"/>
                  </a:solidFill>
                </a:ln>
                <a:solidFill>
                  <a:schemeClr val="accent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en-US" altLang="ko-KR" sz="2600" dirty="0">
                <a:ln>
                  <a:solidFill>
                    <a:schemeClr val="tx2"/>
                  </a:solidFill>
                </a:ln>
                <a:solidFill>
                  <a:schemeClr val="accent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=</a:t>
            </a:r>
            <a:r>
              <a:rPr lang="ko-KR" altLang="en-US" sz="2600" dirty="0">
                <a:ln>
                  <a:solidFill>
                    <a:schemeClr val="tx2"/>
                  </a:solidFill>
                </a:ln>
                <a:solidFill>
                  <a:schemeClr val="accent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 </a:t>
            </a:r>
            <a:r>
              <a:rPr lang="en-US" altLang="ko-KR" sz="2600" dirty="0">
                <a:ln>
                  <a:solidFill>
                    <a:schemeClr val="tx2"/>
                  </a:solidFill>
                </a:ln>
                <a:solidFill>
                  <a:schemeClr val="accent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1 </a:t>
            </a:r>
            <a:r>
              <a:rPr lang="ko-KR" altLang="en-US" sz="2600" dirty="0">
                <a:ln>
                  <a:solidFill>
                    <a:schemeClr val="tx2"/>
                  </a:solidFill>
                </a:ln>
                <a:solidFill>
                  <a:schemeClr val="accent4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골드 </a:t>
            </a:r>
            <a:r>
              <a:rPr lang="ko-KR" altLang="en-US" sz="2600" dirty="0">
                <a:latin typeface="a비타민" panose="02020600000000000000" pitchFamily="18" charset="-127"/>
                <a:ea typeface="a비타민" panose="02020600000000000000" pitchFamily="18" charset="-127"/>
              </a:rPr>
              <a:t>획득</a:t>
            </a:r>
            <a:endParaRPr lang="en-US" altLang="ko-KR" sz="26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endParaRPr lang="ko-KR" altLang="en-US" sz="26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  <a:p>
            <a:r>
              <a:rPr lang="en-US" altLang="ko-KR" sz="2600" dirty="0">
                <a:latin typeface="a비타민" panose="02020600000000000000" pitchFamily="18" charset="-127"/>
                <a:ea typeface="a비타민" panose="02020600000000000000" pitchFamily="18" charset="-127"/>
              </a:rPr>
              <a:t>  	  </a:t>
            </a:r>
            <a:r>
              <a:rPr lang="ko-KR" altLang="en-US" sz="2600" dirty="0">
                <a:latin typeface="a비타민" panose="02020600000000000000" pitchFamily="18" charset="-127"/>
                <a:ea typeface="a비타민" panose="02020600000000000000" pitchFamily="18" charset="-127"/>
              </a:rPr>
              <a:t>게임을 하는데 필요한 </a:t>
            </a:r>
            <a:r>
              <a:rPr lang="ko-KR" altLang="en-US" sz="2600" dirty="0">
                <a:solidFill>
                  <a:schemeClr val="accent1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신발</a:t>
            </a:r>
            <a:r>
              <a:rPr lang="ko-KR" altLang="en-US" sz="2600" dirty="0">
                <a:latin typeface="a비타민" panose="02020600000000000000" pitchFamily="18" charset="-127"/>
                <a:ea typeface="a비타민" panose="02020600000000000000" pitchFamily="18" charset="-127"/>
              </a:rPr>
              <a:t>을 획득</a:t>
            </a:r>
          </a:p>
          <a:p>
            <a:endParaRPr lang="ko-KR" altLang="en-US" sz="24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FC95B0-0B9E-48F6-830B-90977AE9C496}"/>
              </a:ext>
            </a:extLst>
          </p:cNvPr>
          <p:cNvSpPr/>
          <p:nvPr/>
        </p:nvSpPr>
        <p:spPr>
          <a:xfrm>
            <a:off x="8455976" y="687788"/>
            <a:ext cx="144825" cy="144551"/>
          </a:xfrm>
          <a:prstGeom prst="ellipse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EC9012-F807-4DAA-B6EC-EF40921E0AED}"/>
              </a:ext>
            </a:extLst>
          </p:cNvPr>
          <p:cNvSpPr txBox="1"/>
          <p:nvPr/>
        </p:nvSpPr>
        <p:spPr>
          <a:xfrm>
            <a:off x="3151952" y="547270"/>
            <a:ext cx="245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Real Run</a:t>
            </a:r>
            <a:endParaRPr lang="ko-KR" altLang="en-US" sz="2400" b="1" dirty="0"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21B30-6A6A-490F-AAF7-640C9172B53D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FD9535-2654-4C68-8282-8A29B6F0B9B7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</p:spTree>
    <p:extLst>
      <p:ext uri="{BB962C8B-B14F-4D97-AF65-F5344CB8AC3E}">
        <p14:creationId xmlns:p14="http://schemas.microsoft.com/office/powerpoint/2010/main" val="63509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3362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3636">
                <p:cTn id="44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23" grpId="0"/>
      <p:bldP spid="2" grpId="0" animBg="1"/>
      <p:bldP spid="2" grpId="1" animBg="1"/>
      <p:bldP spid="2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5285166-C812-4763-BE96-BB09923C5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5" name="그림 4" descr="시계, 방이(가) 표시된 사진&#10;&#10;자동 생성된 설명">
            <a:extLst>
              <a:ext uri="{FF2B5EF4-FFF2-40B4-BE49-F238E27FC236}">
                <a16:creationId xmlns:a16="http://schemas.microsoft.com/office/drawing/2014/main" id="{4185F5AD-4A47-4FDE-9874-8C0642AFD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6" name="그림 5" descr="시계, 방이(가) 표시된 사진&#10;&#10;자동 생성된 설명">
            <a:extLst>
              <a:ext uri="{FF2B5EF4-FFF2-40B4-BE49-F238E27FC236}">
                <a16:creationId xmlns:a16="http://schemas.microsoft.com/office/drawing/2014/main" id="{609BAE27-A1BB-48E1-B5CE-EA37431FE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34670D8-9810-49E7-B91E-5E1ECA720D25}"/>
              </a:ext>
            </a:extLst>
          </p:cNvPr>
          <p:cNvSpPr txBox="1"/>
          <p:nvPr/>
        </p:nvSpPr>
        <p:spPr>
          <a:xfrm>
            <a:off x="3151952" y="547270"/>
            <a:ext cx="428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Real Run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 구성도</a:t>
            </a:r>
          </a:p>
        </p:txBody>
      </p:sp>
      <p:pic>
        <p:nvPicPr>
          <p:cNvPr id="98" name="Picture 4">
            <a:extLst>
              <a:ext uri="{FF2B5EF4-FFF2-40B4-BE49-F238E27FC236}">
                <a16:creationId xmlns:a16="http://schemas.microsoft.com/office/drawing/2014/main" id="{32A73B1A-944A-4977-B71B-CE43B9C70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211" y="1695737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DEE3A9A-0D86-426D-9D6D-0EC8CC5E6E8B}"/>
              </a:ext>
            </a:extLst>
          </p:cNvPr>
          <p:cNvSpPr txBox="1"/>
          <p:nvPr/>
        </p:nvSpPr>
        <p:spPr>
          <a:xfrm>
            <a:off x="8394477" y="1893936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Real Run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107" name="Picture 2">
            <a:extLst>
              <a:ext uri="{FF2B5EF4-FFF2-40B4-BE49-F238E27FC236}">
                <a16:creationId xmlns:a16="http://schemas.microsoft.com/office/drawing/2014/main" id="{872B0720-0843-4B70-99E1-6FAD2C091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96" y="1637223"/>
            <a:ext cx="786240" cy="7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EEE63AE-9C9E-4030-8667-1FB96813D22E}"/>
              </a:ext>
            </a:extLst>
          </p:cNvPr>
          <p:cNvSpPr txBox="1"/>
          <p:nvPr/>
        </p:nvSpPr>
        <p:spPr>
          <a:xfrm>
            <a:off x="6053468" y="1237718"/>
            <a:ext cx="2315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Pedometer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6DF34F5A-1E35-4974-BE93-CA9F7FCD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52" y="3020857"/>
            <a:ext cx="786240" cy="7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F3B4AD2D-A31F-4D72-ADD3-CAF6E55A2D31}"/>
              </a:ext>
            </a:extLst>
          </p:cNvPr>
          <p:cNvSpPr txBox="1"/>
          <p:nvPr/>
        </p:nvSpPr>
        <p:spPr>
          <a:xfrm>
            <a:off x="5757508" y="2620747"/>
            <a:ext cx="2315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Real Run Manager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55412445-B0BA-4AF0-A083-23F4C8249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568" y="3074447"/>
            <a:ext cx="734952" cy="7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B293321-9344-4AD9-A434-FCB385A22690}"/>
              </a:ext>
            </a:extLst>
          </p:cNvPr>
          <p:cNvSpPr txBox="1"/>
          <p:nvPr/>
        </p:nvSpPr>
        <p:spPr>
          <a:xfrm>
            <a:off x="8377834" y="3272646"/>
            <a:ext cx="2315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Real Run Manager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BC8AEFEB-2538-4D3A-AF2D-174F28F78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068" y="4450855"/>
            <a:ext cx="786240" cy="7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9615820-9F27-448B-A25B-162FEF73D142}"/>
              </a:ext>
            </a:extLst>
          </p:cNvPr>
          <p:cNvSpPr txBox="1"/>
          <p:nvPr/>
        </p:nvSpPr>
        <p:spPr>
          <a:xfrm>
            <a:off x="5993797" y="4137651"/>
            <a:ext cx="2315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1"/>
                </a:solidFill>
              </a:rPr>
              <a:t>BackGround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D11B90E7-F81D-4544-9267-C1E774D0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52" y="5641023"/>
            <a:ext cx="786240" cy="7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A9AF82C-0294-45D4-8A86-10C8350632A3}"/>
              </a:ext>
            </a:extLst>
          </p:cNvPr>
          <p:cNvSpPr txBox="1"/>
          <p:nvPr/>
        </p:nvSpPr>
        <p:spPr>
          <a:xfrm>
            <a:off x="6482926" y="5316179"/>
            <a:ext cx="2315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UI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4741CD69-9F13-40F5-8230-E0776FB615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7509" y="1791725"/>
            <a:ext cx="2372312" cy="4264678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A6B1A4A-6A71-44E9-B1F7-D073CDFA3A5C}"/>
              </a:ext>
            </a:extLst>
          </p:cNvPr>
          <p:cNvSpPr/>
          <p:nvPr/>
        </p:nvSpPr>
        <p:spPr>
          <a:xfrm>
            <a:off x="5734938" y="1180587"/>
            <a:ext cx="4286078" cy="1313641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938B54E-E44F-4BD5-91F4-AE4D0C86DB42}"/>
              </a:ext>
            </a:extLst>
          </p:cNvPr>
          <p:cNvSpPr/>
          <p:nvPr/>
        </p:nvSpPr>
        <p:spPr>
          <a:xfrm>
            <a:off x="5734937" y="2606170"/>
            <a:ext cx="4709553" cy="1394838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9B44AAD-8E01-4F24-A880-6494BDC9AE8F}"/>
              </a:ext>
            </a:extLst>
          </p:cNvPr>
          <p:cNvSpPr/>
          <p:nvPr/>
        </p:nvSpPr>
        <p:spPr>
          <a:xfrm>
            <a:off x="5709075" y="4121395"/>
            <a:ext cx="2600361" cy="2470473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2B8E7F-F4E7-425F-A8C5-AA8DDA30AF3A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C5919F-FA5A-4EB9-9E06-B33CE601FE91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E059A6-C611-45F8-883B-102D637B5066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76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F15EC26-9267-462A-B45D-2655CBAC45F7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55285166-C812-4763-BE96-BB09923C5C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0844309" y="4248924"/>
            <a:ext cx="1425461" cy="2609076"/>
          </a:xfrm>
          <a:prstGeom prst="rect">
            <a:avLst/>
          </a:prstGeom>
        </p:spPr>
      </p:pic>
      <p:pic>
        <p:nvPicPr>
          <p:cNvPr id="5" name="그림 4" descr="시계, 방이(가) 표시된 사진&#10;&#10;자동 생성된 설명">
            <a:extLst>
              <a:ext uri="{FF2B5EF4-FFF2-40B4-BE49-F238E27FC236}">
                <a16:creationId xmlns:a16="http://schemas.microsoft.com/office/drawing/2014/main" id="{4185F5AD-4A47-4FDE-9874-8C0642AFD6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50000" r="59762" b="18756"/>
          <a:stretch/>
        </p:blipFill>
        <p:spPr>
          <a:xfrm>
            <a:off x="10710116" y="235833"/>
            <a:ext cx="889392" cy="1131791"/>
          </a:xfrm>
          <a:prstGeom prst="rect">
            <a:avLst/>
          </a:prstGeom>
        </p:spPr>
      </p:pic>
      <p:pic>
        <p:nvPicPr>
          <p:cNvPr id="6" name="그림 5" descr="시계, 방이(가) 표시된 사진&#10;&#10;자동 생성된 설명">
            <a:extLst>
              <a:ext uri="{FF2B5EF4-FFF2-40B4-BE49-F238E27FC236}">
                <a16:creationId xmlns:a16="http://schemas.microsoft.com/office/drawing/2014/main" id="{609BAE27-A1BB-48E1-B5CE-EA37431FE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22" t="50862" r="55599" b="17894"/>
          <a:stretch/>
        </p:blipFill>
        <p:spPr>
          <a:xfrm>
            <a:off x="10710116" y="5787547"/>
            <a:ext cx="348343" cy="113179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34670D8-9810-49E7-B91E-5E1ECA720D25}"/>
              </a:ext>
            </a:extLst>
          </p:cNvPr>
          <p:cNvSpPr txBox="1"/>
          <p:nvPr/>
        </p:nvSpPr>
        <p:spPr>
          <a:xfrm>
            <a:off x="3151952" y="547270"/>
            <a:ext cx="428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Sprite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 이미지 구성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2CC14C-C92E-4538-88CF-1E8471D68909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4517B2-56E1-4BF7-A1E2-F3C896224424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개발 내용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E8248AE-547F-4C02-ACBB-1630A20508A7}"/>
              </a:ext>
            </a:extLst>
          </p:cNvPr>
          <p:cNvGrpSpPr/>
          <p:nvPr/>
        </p:nvGrpSpPr>
        <p:grpSpPr>
          <a:xfrm>
            <a:off x="1920832" y="1393811"/>
            <a:ext cx="2254334" cy="1360280"/>
            <a:chOff x="2538085" y="1575595"/>
            <a:chExt cx="2868930" cy="1731131"/>
          </a:xfrm>
        </p:grpSpPr>
        <p:pic>
          <p:nvPicPr>
            <p:cNvPr id="13" name="그림 12" descr="시계, 방이(가) 표시된 사진&#10;&#10;자동 생성된 설명">
              <a:extLst>
                <a:ext uri="{FF2B5EF4-FFF2-40B4-BE49-F238E27FC236}">
                  <a16:creationId xmlns:a16="http://schemas.microsoft.com/office/drawing/2014/main" id="{73614523-4B48-4984-9905-33636E48B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8085" y="1940568"/>
              <a:ext cx="2868930" cy="1366158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1544203-21FF-43A9-A126-D3B5ACF36796}"/>
                </a:ext>
              </a:extLst>
            </p:cNvPr>
            <p:cNvSpPr txBox="1"/>
            <p:nvPr/>
          </p:nvSpPr>
          <p:spPr>
            <a:xfrm>
              <a:off x="2969318" y="1575595"/>
              <a:ext cx="23156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</a:rPr>
                <a:t>Goblin</a:t>
              </a:r>
              <a:r>
                <a:rPr lang="ko-KR" altLang="en-US" sz="16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600" dirty="0">
                  <a:solidFill>
                    <a:schemeClr val="accent1"/>
                  </a:solidFill>
                </a:rPr>
                <a:t>special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8D6B89-C67C-4665-9420-B5C57D45E3D5}"/>
              </a:ext>
            </a:extLst>
          </p:cNvPr>
          <p:cNvGrpSpPr/>
          <p:nvPr/>
        </p:nvGrpSpPr>
        <p:grpSpPr>
          <a:xfrm>
            <a:off x="5689068" y="1212665"/>
            <a:ext cx="2171985" cy="1318329"/>
            <a:chOff x="2678142" y="3325543"/>
            <a:chExt cx="2868930" cy="1741353"/>
          </a:xfrm>
        </p:grpSpPr>
        <p:pic>
          <p:nvPicPr>
            <p:cNvPr id="30" name="그림 29" descr="방, 그리기이(가) 표시된 사진&#10;&#10;자동 생성된 설명">
              <a:extLst>
                <a:ext uri="{FF2B5EF4-FFF2-40B4-BE49-F238E27FC236}">
                  <a16:creationId xmlns:a16="http://schemas.microsoft.com/office/drawing/2014/main" id="{5E095174-2833-4A1E-97E7-81A3CDF86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142" y="3700739"/>
              <a:ext cx="2868930" cy="1366157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6E07A7-4E32-41BC-99B8-2E15043DFFA2}"/>
                </a:ext>
              </a:extLst>
            </p:cNvPr>
            <p:cNvSpPr txBox="1"/>
            <p:nvPr/>
          </p:nvSpPr>
          <p:spPr>
            <a:xfrm>
              <a:off x="3110687" y="3325543"/>
              <a:ext cx="23156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</a:rPr>
                <a:t>Orc</a:t>
              </a:r>
              <a:r>
                <a:rPr lang="ko-KR" altLang="en-US" sz="1600" dirty="0">
                  <a:solidFill>
                    <a:schemeClr val="accent1"/>
                  </a:solidFill>
                </a:rPr>
                <a:t> </a:t>
              </a:r>
              <a:r>
                <a:rPr lang="en-US" altLang="ko-KR" sz="1600" dirty="0">
                  <a:solidFill>
                    <a:schemeClr val="accent1"/>
                  </a:solidFill>
                </a:rPr>
                <a:t>special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927E9BE-08D0-4C59-B2CD-DB57FA9FE7A1}"/>
              </a:ext>
            </a:extLst>
          </p:cNvPr>
          <p:cNvGrpSpPr/>
          <p:nvPr/>
        </p:nvGrpSpPr>
        <p:grpSpPr>
          <a:xfrm>
            <a:off x="8144524" y="1170394"/>
            <a:ext cx="2315639" cy="1239726"/>
            <a:chOff x="6471953" y="1539895"/>
            <a:chExt cx="3543548" cy="18971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21AEB6B-6DD9-499C-8DD0-CBCF5EDBD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953" y="1918098"/>
              <a:ext cx="3179087" cy="1513851"/>
            </a:xfrm>
            <a:prstGeom prst="rect">
              <a:avLst/>
            </a:prstGeom>
          </p:spPr>
        </p:pic>
        <p:pic>
          <p:nvPicPr>
            <p:cNvPr id="28" name="그림 27" descr="표지판, 시계이(가) 표시된 사진&#10;&#10;자동 생성된 설명">
              <a:extLst>
                <a:ext uri="{FF2B5EF4-FFF2-40B4-BE49-F238E27FC236}">
                  <a16:creationId xmlns:a16="http://schemas.microsoft.com/office/drawing/2014/main" id="{5A795B21-64AF-46F7-B13C-CFC4A167A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1040" y="2685307"/>
              <a:ext cx="364461" cy="75170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9FF31A-97CE-48DD-A502-AA07CE93A4E4}"/>
                </a:ext>
              </a:extLst>
            </p:cNvPr>
            <p:cNvSpPr txBox="1"/>
            <p:nvPr/>
          </p:nvSpPr>
          <p:spPr>
            <a:xfrm>
              <a:off x="7214399" y="1539895"/>
              <a:ext cx="2315640" cy="518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</a:rPr>
                <a:t>Boss  </a:t>
              </a:r>
              <a:r>
                <a:rPr lang="en-US" altLang="ko-KR" sz="1600" dirty="0" err="1">
                  <a:solidFill>
                    <a:schemeClr val="accent1"/>
                  </a:solidFill>
                </a:rPr>
                <a:t>Orger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B9A3917-181B-4D3D-877B-7C41877FC496}"/>
              </a:ext>
            </a:extLst>
          </p:cNvPr>
          <p:cNvGrpSpPr/>
          <p:nvPr/>
        </p:nvGrpSpPr>
        <p:grpSpPr>
          <a:xfrm>
            <a:off x="714949" y="1377657"/>
            <a:ext cx="1683043" cy="985221"/>
            <a:chOff x="802974" y="1580274"/>
            <a:chExt cx="2575594" cy="1507703"/>
          </a:xfrm>
        </p:grpSpPr>
        <p:pic>
          <p:nvPicPr>
            <p:cNvPr id="15" name="그림 14" descr="개체, 시계, 그리기이(가) 표시된 사진&#10;&#10;자동 생성된 설명">
              <a:extLst>
                <a:ext uri="{FF2B5EF4-FFF2-40B4-BE49-F238E27FC236}">
                  <a16:creationId xmlns:a16="http://schemas.microsoft.com/office/drawing/2014/main" id="{B1EA08D5-44FC-41F2-BADF-496DF64C0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070" b="-1984"/>
            <a:stretch/>
          </p:blipFill>
          <p:spPr>
            <a:xfrm>
              <a:off x="1876360" y="2069595"/>
              <a:ext cx="613821" cy="533843"/>
            </a:xfrm>
            <a:prstGeom prst="rect">
              <a:avLst/>
            </a:prstGeom>
          </p:spPr>
        </p:pic>
        <p:pic>
          <p:nvPicPr>
            <p:cNvPr id="17" name="그림 16" descr="장난감, 그리기, 시계이(가) 표시된 사진&#10;&#10;자동 생성된 설명">
              <a:extLst>
                <a:ext uri="{FF2B5EF4-FFF2-40B4-BE49-F238E27FC236}">
                  <a16:creationId xmlns:a16="http://schemas.microsoft.com/office/drawing/2014/main" id="{611FDB75-8CCB-4AA7-BED1-F26DD1F2A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998" y="2069595"/>
              <a:ext cx="777886" cy="533843"/>
            </a:xfrm>
            <a:prstGeom prst="rect">
              <a:avLst/>
            </a:prstGeom>
          </p:spPr>
        </p:pic>
        <p:pic>
          <p:nvPicPr>
            <p:cNvPr id="26" name="그림 25" descr="시계, 그리기이(가) 표시된 사진&#10;&#10;자동 생성된 설명">
              <a:extLst>
                <a:ext uri="{FF2B5EF4-FFF2-40B4-BE49-F238E27FC236}">
                  <a16:creationId xmlns:a16="http://schemas.microsoft.com/office/drawing/2014/main" id="{890AABA3-3681-45BB-96CB-BBFDC9A94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74" y="2614902"/>
              <a:ext cx="1488795" cy="473075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F005A21-BD8C-4924-9571-9208B66D9868}"/>
                </a:ext>
              </a:extLst>
            </p:cNvPr>
            <p:cNvSpPr txBox="1"/>
            <p:nvPr/>
          </p:nvSpPr>
          <p:spPr>
            <a:xfrm>
              <a:off x="1062928" y="1580274"/>
              <a:ext cx="2315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</a:rPr>
                <a:t>Goblin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6FBC60E-437A-4069-BE5D-8FC7752994E7}"/>
              </a:ext>
            </a:extLst>
          </p:cNvPr>
          <p:cNvGrpSpPr/>
          <p:nvPr/>
        </p:nvGrpSpPr>
        <p:grpSpPr>
          <a:xfrm>
            <a:off x="4293059" y="1383622"/>
            <a:ext cx="1971577" cy="1026498"/>
            <a:chOff x="841747" y="3347916"/>
            <a:chExt cx="2929460" cy="1525218"/>
          </a:xfrm>
        </p:grpSpPr>
        <p:pic>
          <p:nvPicPr>
            <p:cNvPr id="21" name="그림 20" descr="그리기, 시계이(가) 표시된 사진&#10;&#10;자동 생성된 설명">
              <a:extLst>
                <a:ext uri="{FF2B5EF4-FFF2-40B4-BE49-F238E27FC236}">
                  <a16:creationId xmlns:a16="http://schemas.microsoft.com/office/drawing/2014/main" id="{F23CFF7B-45FF-464E-AD53-A98974AAC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750" y="4400059"/>
              <a:ext cx="1480267" cy="473075"/>
            </a:xfrm>
            <a:prstGeom prst="rect">
              <a:avLst/>
            </a:prstGeom>
          </p:spPr>
        </p:pic>
        <p:pic>
          <p:nvPicPr>
            <p:cNvPr id="23" name="그림 2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BCE35FB-90EA-428F-88DB-A12ED9087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134" y="3823787"/>
              <a:ext cx="777886" cy="587736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487986B-4E28-4F03-8A29-8087B6F577C4}"/>
                </a:ext>
              </a:extLst>
            </p:cNvPr>
            <p:cNvSpPr txBox="1"/>
            <p:nvPr/>
          </p:nvSpPr>
          <p:spPr>
            <a:xfrm>
              <a:off x="1455568" y="3347916"/>
              <a:ext cx="23156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accent1"/>
                  </a:solidFill>
                </a:rPr>
                <a:t>Orc</a:t>
              </a:r>
              <a:endParaRPr lang="ko-KR" altLang="en-US" sz="1600" dirty="0">
                <a:solidFill>
                  <a:schemeClr val="accent1"/>
                </a:solidFill>
              </a:endParaRPr>
            </a:p>
          </p:txBody>
        </p:sp>
        <p:pic>
          <p:nvPicPr>
            <p:cNvPr id="72" name="그림 71" descr="개체, 시계, 그리기이(가) 표시된 사진&#10;&#10;자동 생성된 설명">
              <a:extLst>
                <a:ext uri="{FF2B5EF4-FFF2-40B4-BE49-F238E27FC236}">
                  <a16:creationId xmlns:a16="http://schemas.microsoft.com/office/drawing/2014/main" id="{85AAAFD3-2511-4A3C-8149-A471C737B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31" t="-992" r="-6661" b="-992"/>
            <a:stretch/>
          </p:blipFill>
          <p:spPr>
            <a:xfrm>
              <a:off x="841747" y="3877680"/>
              <a:ext cx="613821" cy="533843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D61197D3-3E88-4DD9-B4BB-FE4D57FE660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442" y="3080909"/>
            <a:ext cx="2136957" cy="1017598"/>
          </a:xfrm>
          <a:prstGeom prst="rect">
            <a:avLst/>
          </a:prstGeom>
        </p:spPr>
      </p:pic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DAE73A9E-FE79-435E-9638-87B1156CD0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35" y="2958822"/>
            <a:ext cx="355995" cy="365616"/>
          </a:xfrm>
          <a:prstGeom prst="rect">
            <a:avLst/>
          </a:prstGeom>
        </p:spPr>
      </p:pic>
      <p:pic>
        <p:nvPicPr>
          <p:cNvPr id="36" name="그림 35" descr="앉아있는이(가) 표시된 사진&#10;&#10;자동 생성된 설명">
            <a:extLst>
              <a:ext uri="{FF2B5EF4-FFF2-40B4-BE49-F238E27FC236}">
                <a16:creationId xmlns:a16="http://schemas.microsoft.com/office/drawing/2014/main" id="{510A569D-5159-4D2F-9113-14B27AB467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277" y="2909516"/>
            <a:ext cx="2971608" cy="1415051"/>
          </a:xfrm>
          <a:prstGeom prst="rect">
            <a:avLst/>
          </a:prstGeom>
        </p:spPr>
      </p:pic>
      <p:pic>
        <p:nvPicPr>
          <p:cNvPr id="40" name="그림 39" descr="장난감이(가) 표시된 사진&#10;&#10;자동 생성된 설명">
            <a:extLst>
              <a:ext uri="{FF2B5EF4-FFF2-40B4-BE49-F238E27FC236}">
                <a16:creationId xmlns:a16="http://schemas.microsoft.com/office/drawing/2014/main" id="{9ADC4ADC-AF0F-4548-AE45-D5435DDDA6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0" y="3022296"/>
            <a:ext cx="2254338" cy="1073494"/>
          </a:xfrm>
          <a:prstGeom prst="rect">
            <a:avLst/>
          </a:prstGeom>
        </p:spPr>
      </p:pic>
      <p:pic>
        <p:nvPicPr>
          <p:cNvPr id="47" name="그림 46" descr="옅은, 앉아있는, 교통, 노트북이(가) 표시된 사진&#10;&#10;자동 생성된 설명">
            <a:extLst>
              <a:ext uri="{FF2B5EF4-FFF2-40B4-BE49-F238E27FC236}">
                <a16:creationId xmlns:a16="http://schemas.microsoft.com/office/drawing/2014/main" id="{8B6B80FD-7C5D-4257-B5E3-E082E2E993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57" y="3010438"/>
            <a:ext cx="2600821" cy="1238486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9A44844-D277-4FEB-8DB0-EBA0145A1BC1}"/>
              </a:ext>
            </a:extLst>
          </p:cNvPr>
          <p:cNvSpPr txBox="1"/>
          <p:nvPr/>
        </p:nvSpPr>
        <p:spPr>
          <a:xfrm>
            <a:off x="1103352" y="2708786"/>
            <a:ext cx="151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Knight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FE3FEC8-95BC-43F8-BA9D-065A0FB8C6D3}"/>
              </a:ext>
            </a:extLst>
          </p:cNvPr>
          <p:cNvSpPr txBox="1"/>
          <p:nvPr/>
        </p:nvSpPr>
        <p:spPr>
          <a:xfrm>
            <a:off x="3779887" y="2734121"/>
            <a:ext cx="151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Archer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B1C7084-7299-4C7C-9221-AA13B9345DFC}"/>
              </a:ext>
            </a:extLst>
          </p:cNvPr>
          <p:cNvSpPr txBox="1"/>
          <p:nvPr/>
        </p:nvSpPr>
        <p:spPr>
          <a:xfrm>
            <a:off x="6648250" y="2690885"/>
            <a:ext cx="151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Wizard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B931B53-E154-41D2-A274-7B9CF5D949A1}"/>
              </a:ext>
            </a:extLst>
          </p:cNvPr>
          <p:cNvSpPr txBox="1"/>
          <p:nvPr/>
        </p:nvSpPr>
        <p:spPr>
          <a:xfrm>
            <a:off x="9930610" y="2574554"/>
            <a:ext cx="151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merchant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FFB8E75-6E47-4FAC-B17D-BD9885682DE4}"/>
              </a:ext>
            </a:extLst>
          </p:cNvPr>
          <p:cNvSpPr txBox="1"/>
          <p:nvPr/>
        </p:nvSpPr>
        <p:spPr>
          <a:xfrm>
            <a:off x="8924847" y="2664102"/>
            <a:ext cx="151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Rune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939B12F1-1A72-48F1-BA2F-C92B274E2D9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956" y="4740899"/>
            <a:ext cx="444854" cy="338554"/>
          </a:xfrm>
          <a:prstGeom prst="rect">
            <a:avLst/>
          </a:prstGeom>
        </p:spPr>
      </p:pic>
      <p:pic>
        <p:nvPicPr>
          <p:cNvPr id="58" name="그림 57" descr="화면, 건물, 실내, 창문이(가) 표시된 사진&#10;&#10;자동 생성된 설명">
            <a:extLst>
              <a:ext uri="{FF2B5EF4-FFF2-40B4-BE49-F238E27FC236}">
                <a16:creationId xmlns:a16="http://schemas.microsoft.com/office/drawing/2014/main" id="{36173348-CE96-47C5-B52B-D22329BC32A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15" y="5792767"/>
            <a:ext cx="1331101" cy="63385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9D0B3CA-0FF7-4A9F-AB15-40FF1D83F0B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169" y="4631085"/>
            <a:ext cx="1788179" cy="85151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B8C8355-D14B-4227-A58C-50F44A75918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345" y="4958917"/>
            <a:ext cx="1073699" cy="1073699"/>
          </a:xfrm>
          <a:prstGeom prst="rect">
            <a:avLst/>
          </a:prstGeom>
        </p:spPr>
      </p:pic>
      <p:pic>
        <p:nvPicPr>
          <p:cNvPr id="64" name="그림 63" descr="표지판, 앉아있는, 다른, 검은색이(가) 표시된 사진&#10;&#10;자동 생성된 설명">
            <a:extLst>
              <a:ext uri="{FF2B5EF4-FFF2-40B4-BE49-F238E27FC236}">
                <a16:creationId xmlns:a16="http://schemas.microsoft.com/office/drawing/2014/main" id="{28480D0C-4CC7-41BE-B048-EE4D673B2D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1" y="5986920"/>
            <a:ext cx="653913" cy="67068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5ABE3A22-A618-4A4E-9BA3-0416DF6819E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6" y="4754610"/>
            <a:ext cx="2254768" cy="1073699"/>
          </a:xfrm>
          <a:prstGeom prst="rect">
            <a:avLst/>
          </a:prstGeom>
        </p:spPr>
      </p:pic>
      <p:pic>
        <p:nvPicPr>
          <p:cNvPr id="74" name="그림 73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2B5DE4A5-955E-4C17-BFB5-5404E2DBA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38" y="4693699"/>
            <a:ext cx="2031551" cy="967405"/>
          </a:xfrm>
          <a:prstGeom prst="rect">
            <a:avLst/>
          </a:prstGeom>
        </p:spPr>
      </p:pic>
      <p:pic>
        <p:nvPicPr>
          <p:cNvPr id="79" name="그림 78" descr="잔디, 건물이(가) 표시된 사진&#10;&#10;자동 생성된 설명">
            <a:extLst>
              <a:ext uri="{FF2B5EF4-FFF2-40B4-BE49-F238E27FC236}">
                <a16:creationId xmlns:a16="http://schemas.microsoft.com/office/drawing/2014/main" id="{F31D63CE-9378-41E8-AF60-B07D31CB72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26" y="5803751"/>
            <a:ext cx="1331104" cy="633859"/>
          </a:xfrm>
          <a:prstGeom prst="rect">
            <a:avLst/>
          </a:prstGeom>
        </p:spPr>
      </p:pic>
      <p:pic>
        <p:nvPicPr>
          <p:cNvPr id="81" name="그림 80" descr="실내, 앉아있는, 물, 하얀색이(가) 표시된 사진&#10;&#10;자동 생성된 설명">
            <a:extLst>
              <a:ext uri="{FF2B5EF4-FFF2-40B4-BE49-F238E27FC236}">
                <a16:creationId xmlns:a16="http://schemas.microsoft.com/office/drawing/2014/main" id="{4E2D41E1-7B38-4223-84AF-33D6C21FC6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684" y="5139570"/>
            <a:ext cx="634479" cy="443202"/>
          </a:xfrm>
          <a:prstGeom prst="rect">
            <a:avLst/>
          </a:prstGeom>
        </p:spPr>
      </p:pic>
      <p:pic>
        <p:nvPicPr>
          <p:cNvPr id="84" name="그림 83" descr="개체, 건물, 창문이(가) 표시된 사진&#10;&#10;자동 생성된 설명">
            <a:extLst>
              <a:ext uri="{FF2B5EF4-FFF2-40B4-BE49-F238E27FC236}">
                <a16:creationId xmlns:a16="http://schemas.microsoft.com/office/drawing/2014/main" id="{1129711D-EAC3-4473-BE60-AA71CFAAC1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048" y="4626543"/>
            <a:ext cx="1136179" cy="1136179"/>
          </a:xfrm>
          <a:prstGeom prst="rect">
            <a:avLst/>
          </a:prstGeom>
        </p:spPr>
      </p:pic>
      <p:pic>
        <p:nvPicPr>
          <p:cNvPr id="119" name="그림 118" descr="사진, 그룹, 묶음, 다른이(가) 표시된 사진&#10;&#10;자동 생성된 설명">
            <a:extLst>
              <a:ext uri="{FF2B5EF4-FFF2-40B4-BE49-F238E27FC236}">
                <a16:creationId xmlns:a16="http://schemas.microsoft.com/office/drawing/2014/main" id="{676DF550-0980-4242-9F72-ED97FAC649D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38" y="4535460"/>
            <a:ext cx="2031551" cy="2031551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41F41479-B138-41C9-8574-36C69BAF1C00}"/>
              </a:ext>
            </a:extLst>
          </p:cNvPr>
          <p:cNvSpPr txBox="1"/>
          <p:nvPr/>
        </p:nvSpPr>
        <p:spPr>
          <a:xfrm>
            <a:off x="9600272" y="4284756"/>
            <a:ext cx="151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UI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2292D15-5B24-4F66-8F47-554E297BFE61}"/>
              </a:ext>
            </a:extLst>
          </p:cNvPr>
          <p:cNvSpPr txBox="1"/>
          <p:nvPr/>
        </p:nvSpPr>
        <p:spPr>
          <a:xfrm>
            <a:off x="7179248" y="4285391"/>
            <a:ext cx="151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Item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880A986-B40F-4757-94FC-4DF92D0F276C}"/>
              </a:ext>
            </a:extLst>
          </p:cNvPr>
          <p:cNvSpPr txBox="1"/>
          <p:nvPr/>
        </p:nvSpPr>
        <p:spPr>
          <a:xfrm>
            <a:off x="2058701" y="4292531"/>
            <a:ext cx="1513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accent1"/>
                </a:solidFill>
              </a:rPr>
              <a:t>BackGround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60EC4716-BD2A-46FF-893D-4E04F6F4E1A9}"/>
              </a:ext>
            </a:extLst>
          </p:cNvPr>
          <p:cNvSpPr/>
          <p:nvPr/>
        </p:nvSpPr>
        <p:spPr>
          <a:xfrm>
            <a:off x="634864" y="1333789"/>
            <a:ext cx="1273999" cy="1206154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34A7DB48-6F62-439F-8D52-E4960E5D1180}"/>
              </a:ext>
            </a:extLst>
          </p:cNvPr>
          <p:cNvSpPr/>
          <p:nvPr/>
        </p:nvSpPr>
        <p:spPr>
          <a:xfrm>
            <a:off x="2000989" y="1374080"/>
            <a:ext cx="2113060" cy="1206154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D3378C9D-C737-4770-AF5D-6C88E118A594}"/>
              </a:ext>
            </a:extLst>
          </p:cNvPr>
          <p:cNvSpPr/>
          <p:nvPr/>
        </p:nvSpPr>
        <p:spPr>
          <a:xfrm>
            <a:off x="4352710" y="1324840"/>
            <a:ext cx="1174696" cy="1206154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5A04F02C-18E3-48A0-8F2D-B7488EFC03A0}"/>
              </a:ext>
            </a:extLst>
          </p:cNvPr>
          <p:cNvSpPr/>
          <p:nvPr/>
        </p:nvSpPr>
        <p:spPr>
          <a:xfrm>
            <a:off x="5677287" y="1259004"/>
            <a:ext cx="2092351" cy="1271990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7554AEFC-84B5-4BCA-8E86-7F17E4FED853}"/>
              </a:ext>
            </a:extLst>
          </p:cNvPr>
          <p:cNvSpPr/>
          <p:nvPr/>
        </p:nvSpPr>
        <p:spPr>
          <a:xfrm>
            <a:off x="8144523" y="1198248"/>
            <a:ext cx="2276597" cy="1271990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E016C23D-35B0-4F57-BFED-7423A64A00CC}"/>
              </a:ext>
            </a:extLst>
          </p:cNvPr>
          <p:cNvSpPr/>
          <p:nvPr/>
        </p:nvSpPr>
        <p:spPr>
          <a:xfrm>
            <a:off x="327034" y="2724854"/>
            <a:ext cx="2502004" cy="1432381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4015D381-BA29-4865-95F1-CD123650AF8E}"/>
              </a:ext>
            </a:extLst>
          </p:cNvPr>
          <p:cNvSpPr/>
          <p:nvPr/>
        </p:nvSpPr>
        <p:spPr>
          <a:xfrm>
            <a:off x="2974805" y="2724854"/>
            <a:ext cx="2910022" cy="1432381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C4BFAC80-4C5F-4D30-B2B6-FB355D904E01}"/>
              </a:ext>
            </a:extLst>
          </p:cNvPr>
          <p:cNvSpPr/>
          <p:nvPr/>
        </p:nvSpPr>
        <p:spPr>
          <a:xfrm>
            <a:off x="6173120" y="2734121"/>
            <a:ext cx="2519302" cy="1514803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1499C837-31C4-46A3-AF20-8520706830A8}"/>
              </a:ext>
            </a:extLst>
          </p:cNvPr>
          <p:cNvSpPr/>
          <p:nvPr/>
        </p:nvSpPr>
        <p:spPr>
          <a:xfrm>
            <a:off x="8788360" y="2613005"/>
            <a:ext cx="809641" cy="815996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9EB5D7BB-4968-455D-99A7-556DA05503BE}"/>
              </a:ext>
            </a:extLst>
          </p:cNvPr>
          <p:cNvSpPr/>
          <p:nvPr/>
        </p:nvSpPr>
        <p:spPr>
          <a:xfrm>
            <a:off x="9852912" y="2642132"/>
            <a:ext cx="1312594" cy="1110205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77AE5F8A-C7A3-4423-B120-7695DD4135A4}"/>
              </a:ext>
            </a:extLst>
          </p:cNvPr>
          <p:cNvSpPr/>
          <p:nvPr/>
        </p:nvSpPr>
        <p:spPr>
          <a:xfrm>
            <a:off x="350603" y="4298542"/>
            <a:ext cx="4662149" cy="2482402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64F6B2AF-7C86-46EA-8F50-4E149A0B4A37}"/>
              </a:ext>
            </a:extLst>
          </p:cNvPr>
          <p:cNvSpPr/>
          <p:nvPr/>
        </p:nvSpPr>
        <p:spPr>
          <a:xfrm>
            <a:off x="5404912" y="4360362"/>
            <a:ext cx="3592196" cy="2205999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3E0068ED-C1DC-4ED5-A485-6A7E622010A1}"/>
              </a:ext>
            </a:extLst>
          </p:cNvPr>
          <p:cNvSpPr/>
          <p:nvPr/>
        </p:nvSpPr>
        <p:spPr>
          <a:xfrm>
            <a:off x="9292774" y="4320155"/>
            <a:ext cx="1306416" cy="1442568"/>
          </a:xfrm>
          <a:prstGeom prst="roundRect">
            <a:avLst/>
          </a:prstGeom>
          <a:solidFill>
            <a:schemeClr val="tx1"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826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E7795D-4C9E-46A7-A8BA-86734CE123E1}"/>
              </a:ext>
            </a:extLst>
          </p:cNvPr>
          <p:cNvSpPr txBox="1"/>
          <p:nvPr/>
        </p:nvSpPr>
        <p:spPr>
          <a:xfrm>
            <a:off x="616493" y="535740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블랙M" panose="02020600000000000000" pitchFamily="18" charset="-127"/>
                <a:ea typeface="a블랙M" panose="02020600000000000000" pitchFamily="18" charset="-127"/>
              </a:rPr>
              <a:t>04. </a:t>
            </a:r>
            <a:r>
              <a:rPr lang="ko-KR" altLang="en-US" sz="2400" b="1" dirty="0">
                <a:solidFill>
                  <a:prstClr val="white">
                    <a:lumMod val="75000"/>
                  </a:prst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게임 시연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2E5A2-08F4-43E2-BB1F-1EA1439E021D}"/>
              </a:ext>
            </a:extLst>
          </p:cNvPr>
          <p:cNvSpPr txBox="1"/>
          <p:nvPr/>
        </p:nvSpPr>
        <p:spPr>
          <a:xfrm>
            <a:off x="592492" y="507717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>
                <a:solidFill>
                  <a:prstClr val="black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04. </a:t>
            </a:r>
            <a:r>
              <a:rPr lang="ko-KR" altLang="en-US" sz="2400" b="1" dirty="0">
                <a:solidFill>
                  <a:prstClr val="black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게임 시연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54A68ED-8BC5-49DD-B37A-090E34570D48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BD899A9-7DBC-481C-8D88-F160E599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4891" y="2605996"/>
            <a:ext cx="1508525" cy="111890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8EE6482-ACD3-4423-BDFF-D15A0F0C8AFD}"/>
              </a:ext>
            </a:extLst>
          </p:cNvPr>
          <p:cNvGrpSpPr/>
          <p:nvPr/>
        </p:nvGrpSpPr>
        <p:grpSpPr>
          <a:xfrm>
            <a:off x="6263785" y="2605996"/>
            <a:ext cx="1295903" cy="1615039"/>
            <a:chOff x="10029825" y="4213541"/>
            <a:chExt cx="1295903" cy="161503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49F5AF2-B25A-4415-8C10-5FD67C1B1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29825" y="4213541"/>
              <a:ext cx="1216390" cy="1615039"/>
            </a:xfrm>
            <a:prstGeom prst="rect">
              <a:avLst/>
            </a:prstGeom>
          </p:spPr>
        </p:pic>
        <p:pic>
          <p:nvPicPr>
            <p:cNvPr id="11" name="그림 10" descr="모니터, 전화, 앉아있는, 휴대폰이(가) 표시된 사진&#10;&#10;자동 생성된 설명">
              <a:extLst>
                <a:ext uri="{FF2B5EF4-FFF2-40B4-BE49-F238E27FC236}">
                  <a16:creationId xmlns:a16="http://schemas.microsoft.com/office/drawing/2014/main" id="{07CB3052-0F3B-49EA-9B79-A61EC95A4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04" t="10405" r="36972" b="25194"/>
            <a:stretch/>
          </p:blipFill>
          <p:spPr>
            <a:xfrm>
              <a:off x="11166702" y="4597400"/>
              <a:ext cx="159026" cy="28902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4AD309E-359A-45A0-95BF-7C8987DB09C4}"/>
              </a:ext>
            </a:extLst>
          </p:cNvPr>
          <p:cNvSpPr/>
          <p:nvPr/>
        </p:nvSpPr>
        <p:spPr>
          <a:xfrm>
            <a:off x="3072000" y="4624743"/>
            <a:ext cx="8135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00B050"/>
                </a:solidFill>
                <a:latin typeface="Press Start 2P" panose="02000503000000000000" pitchFamily="1" charset="0"/>
                <a:ea typeface="소야논8" panose="02020603020101020101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https://blog.naver.com/qaws1134</a:t>
            </a:r>
            <a:endParaRPr lang="ko-KR" altLang="en-US" sz="2000" dirty="0">
              <a:solidFill>
                <a:srgbClr val="00B050"/>
              </a:solidFill>
              <a:latin typeface="Press Start 2P" panose="02000503000000000000" pitchFamily="1" charset="0"/>
              <a:ea typeface="소야논8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69104-3223-4B9D-BC33-A4D627306325}"/>
              </a:ext>
            </a:extLst>
          </p:cNvPr>
          <p:cNvSpPr txBox="1"/>
          <p:nvPr/>
        </p:nvSpPr>
        <p:spPr>
          <a:xfrm>
            <a:off x="1099046" y="4532410"/>
            <a:ext cx="2093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소야논8" panose="02020603020101020101" pitchFamily="18" charset="-127"/>
                <a:ea typeface="소야논8" panose="02020603020101020101" pitchFamily="18" charset="-127"/>
              </a:rPr>
              <a:t>APK</a:t>
            </a:r>
            <a:r>
              <a:rPr lang="ko-KR" altLang="en-US" sz="3200" dirty="0">
                <a:latin typeface="소야논8" panose="02020603020101020101" pitchFamily="18" charset="-127"/>
                <a:ea typeface="소야논8" panose="02020603020101020101" pitchFamily="18" charset="-127"/>
              </a:rPr>
              <a:t> 파일</a:t>
            </a:r>
          </a:p>
        </p:txBody>
      </p:sp>
    </p:spTree>
    <p:extLst>
      <p:ext uri="{BB962C8B-B14F-4D97-AF65-F5344CB8AC3E}">
        <p14:creationId xmlns:p14="http://schemas.microsoft.com/office/powerpoint/2010/main" val="144044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6F1A1F6-09B4-4456-B6B1-EE0B76DFD45C}"/>
              </a:ext>
            </a:extLst>
          </p:cNvPr>
          <p:cNvSpPr txBox="1"/>
          <p:nvPr/>
        </p:nvSpPr>
        <p:spPr>
          <a:xfrm>
            <a:off x="638058" y="5228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05.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업무 분장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1DCF4E-2337-43D8-BF77-7C721F9B77D4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1D1C21-BA38-45BA-B740-338AEDCE4E6F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05.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업무 분장</a:t>
            </a:r>
          </a:p>
        </p:txBody>
      </p:sp>
      <p:pic>
        <p:nvPicPr>
          <p:cNvPr id="5" name="그림 4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1B65BA2D-C69A-4B26-92B9-AD89DC92E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-197006" y="2780398"/>
            <a:ext cx="1425461" cy="2609076"/>
          </a:xfrm>
          <a:prstGeom prst="rect">
            <a:avLst/>
          </a:prstGeom>
        </p:spPr>
      </p:pic>
      <p:pic>
        <p:nvPicPr>
          <p:cNvPr id="6" name="그림 5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ED27818C-C1BB-41D8-8273-D9527BA11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7" r="33639"/>
          <a:stretch/>
        </p:blipFill>
        <p:spPr>
          <a:xfrm rot="2323702">
            <a:off x="698691" y="4429051"/>
            <a:ext cx="1035781" cy="986889"/>
          </a:xfrm>
          <a:prstGeom prst="rect">
            <a:avLst/>
          </a:prstGeom>
        </p:spPr>
      </p:pic>
      <p:pic>
        <p:nvPicPr>
          <p:cNvPr id="7" name="그림 6" descr="장난감, 옅은이(가) 표시된 사진&#10;&#10;자동 생성된 설명">
            <a:extLst>
              <a:ext uri="{FF2B5EF4-FFF2-40B4-BE49-F238E27FC236}">
                <a16:creationId xmlns:a16="http://schemas.microsoft.com/office/drawing/2014/main" id="{90501694-B205-454E-A145-1D4E946D94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0227" b="55063"/>
          <a:stretch/>
        </p:blipFill>
        <p:spPr>
          <a:xfrm>
            <a:off x="481360" y="5182405"/>
            <a:ext cx="2247051" cy="1615039"/>
          </a:xfrm>
          <a:prstGeom prst="rect">
            <a:avLst/>
          </a:prstGeom>
        </p:spPr>
      </p:pic>
      <p:pic>
        <p:nvPicPr>
          <p:cNvPr id="8" name="그림 7" descr="장난감, 옅은이(가) 표시된 사진&#10;&#10;자동 생성된 설명">
            <a:extLst>
              <a:ext uri="{FF2B5EF4-FFF2-40B4-BE49-F238E27FC236}">
                <a16:creationId xmlns:a16="http://schemas.microsoft.com/office/drawing/2014/main" id="{849B6370-1DF0-405D-AB1C-FA7F65F7D8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5" t="2827" r="48948" b="57722"/>
          <a:stretch/>
        </p:blipFill>
        <p:spPr>
          <a:xfrm>
            <a:off x="1082545" y="5515693"/>
            <a:ext cx="1631526" cy="1417909"/>
          </a:xfrm>
          <a:prstGeom prst="rect">
            <a:avLst/>
          </a:prstGeom>
        </p:spPr>
      </p:pic>
      <p:pic>
        <p:nvPicPr>
          <p:cNvPr id="9" name="그림 8" descr="장난감, 옅은이(가) 표시된 사진&#10;&#10;자동 생성된 설명">
            <a:extLst>
              <a:ext uri="{FF2B5EF4-FFF2-40B4-BE49-F238E27FC236}">
                <a16:creationId xmlns:a16="http://schemas.microsoft.com/office/drawing/2014/main" id="{05D09710-4A2C-40C4-B114-CF3573246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8" t="2742" r="425" b="57807"/>
          <a:stretch/>
        </p:blipFill>
        <p:spPr>
          <a:xfrm>
            <a:off x="678019" y="5243377"/>
            <a:ext cx="1631526" cy="1417909"/>
          </a:xfrm>
          <a:prstGeom prst="rect">
            <a:avLst/>
          </a:prstGeom>
        </p:spPr>
      </p:pic>
      <p:pic>
        <p:nvPicPr>
          <p:cNvPr id="10" name="그림 9" descr="장난감, 옅은이(가) 표시된 사진&#10;&#10;자동 생성된 설명">
            <a:extLst>
              <a:ext uri="{FF2B5EF4-FFF2-40B4-BE49-F238E27FC236}">
                <a16:creationId xmlns:a16="http://schemas.microsoft.com/office/drawing/2014/main" id="{5DF95C3B-EBFF-4C32-B9DA-44BE16BC75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6" t="37013" r="80039" b="23536"/>
          <a:stretch/>
        </p:blipFill>
        <p:spPr>
          <a:xfrm>
            <a:off x="789123" y="5379535"/>
            <a:ext cx="1631526" cy="1417909"/>
          </a:xfrm>
          <a:prstGeom prst="rect">
            <a:avLst/>
          </a:prstGeom>
        </p:spPr>
      </p:pic>
      <p:pic>
        <p:nvPicPr>
          <p:cNvPr id="11" name="그림 10" descr="장난감, 옅은이(가) 표시된 사진&#10;&#10;자동 생성된 설명">
            <a:extLst>
              <a:ext uri="{FF2B5EF4-FFF2-40B4-BE49-F238E27FC236}">
                <a16:creationId xmlns:a16="http://schemas.microsoft.com/office/drawing/2014/main" id="{999A46AA-EE0C-48E7-8C4A-0020D7E440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2" t="38720" r="60462" b="30229"/>
          <a:stretch/>
        </p:blipFill>
        <p:spPr>
          <a:xfrm>
            <a:off x="1114295" y="5578099"/>
            <a:ext cx="1425461" cy="1116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B645AA-373E-4B19-A030-260D4B557E3E}"/>
              </a:ext>
            </a:extLst>
          </p:cNvPr>
          <p:cNvSpPr txBox="1"/>
          <p:nvPr/>
        </p:nvSpPr>
        <p:spPr>
          <a:xfrm>
            <a:off x="1159093" y="1537641"/>
            <a:ext cx="143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블랙M" panose="02020600000000000000" pitchFamily="18" charset="-127"/>
                <a:ea typeface="a블랙M" panose="02020600000000000000" pitchFamily="18" charset="-127"/>
              </a:rPr>
              <a:t>변영렬</a:t>
            </a:r>
            <a:endParaRPr lang="en-US" altLang="ko-KR" sz="2800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167E8-3C45-4D28-825C-D0013AE0E56A}"/>
              </a:ext>
            </a:extLst>
          </p:cNvPr>
          <p:cNvSpPr txBox="1"/>
          <p:nvPr/>
        </p:nvSpPr>
        <p:spPr>
          <a:xfrm>
            <a:off x="6740694" y="1537641"/>
            <a:ext cx="1435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블랙M" panose="02020600000000000000" pitchFamily="18" charset="-127"/>
                <a:ea typeface="a블랙M" panose="02020600000000000000" pitchFamily="18" charset="-127"/>
              </a:rPr>
              <a:t>서승혁</a:t>
            </a:r>
            <a:endParaRPr lang="ko-KR" altLang="en-US" sz="2800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4B23C7-B58A-489D-BF4A-10C8826B9637}"/>
              </a:ext>
            </a:extLst>
          </p:cNvPr>
          <p:cNvSpPr/>
          <p:nvPr/>
        </p:nvSpPr>
        <p:spPr>
          <a:xfrm>
            <a:off x="2938820" y="1270409"/>
            <a:ext cx="261748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기획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프로그래밍</a:t>
            </a:r>
            <a:endParaRPr lang="en-US" altLang="ko-KR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공격 입력 방식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다이나믹 조이스틱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적 공격과 패턴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룬 시스템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플레이어 능력치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디자인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플레이어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몬스터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애니메이션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이동 모션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공격 모션 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ko-KR" altLang="en-US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ko-KR" altLang="en-US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63F09D-0C02-4C48-AE8F-76166256F1DE}"/>
              </a:ext>
            </a:extLst>
          </p:cNvPr>
          <p:cNvSpPr/>
          <p:nvPr/>
        </p:nvSpPr>
        <p:spPr>
          <a:xfrm>
            <a:off x="8457146" y="1311973"/>
            <a:ext cx="251511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기획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프로그래밍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플레이어 스킬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NPC</a:t>
            </a: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상점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아이템</a:t>
            </a:r>
            <a:r>
              <a:rPr lang="en-US" altLang="ko-KR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장비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Real</a:t>
            </a: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Run</a:t>
            </a:r>
          </a:p>
          <a:p>
            <a:pPr marL="285750" indent="-285750">
              <a:buFontTx/>
              <a:buChar char="-"/>
            </a:pPr>
            <a:r>
              <a:rPr lang="ko-KR" altLang="en-US" b="1" kern="0" dirty="0">
                <a:solidFill>
                  <a:srgbClr val="00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맵</a:t>
            </a:r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b="1" kern="0" dirty="0">
              <a:solidFill>
                <a:srgbClr val="00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ko-KR" altLang="en-US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ko-KR" altLang="en-US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17" name="Picture 6" descr="https://static.thenounproject.com/png/372614-200.png">
            <a:extLst>
              <a:ext uri="{FF2B5EF4-FFF2-40B4-BE49-F238E27FC236}">
                <a16:creationId xmlns:a16="http://schemas.microsoft.com/office/drawing/2014/main" id="{8D4EBC58-D0D7-4AFF-A266-206FEDE64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014" y="3870155"/>
            <a:ext cx="924748" cy="9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https://static.thenounproject.com/png/2188917-200.png">
            <a:extLst>
              <a:ext uri="{FF2B5EF4-FFF2-40B4-BE49-F238E27FC236}">
                <a16:creationId xmlns:a16="http://schemas.microsoft.com/office/drawing/2014/main" id="{B7EDFD72-B0A0-486F-ABB1-596F1565F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80" y="5188773"/>
            <a:ext cx="924749" cy="92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static.thenounproject.com/png/1316502-200.png">
            <a:extLst>
              <a:ext uri="{FF2B5EF4-FFF2-40B4-BE49-F238E27FC236}">
                <a16:creationId xmlns:a16="http://schemas.microsoft.com/office/drawing/2014/main" id="{9A4F7807-EC14-42A3-8FA5-09123C7D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38" y="2584710"/>
            <a:ext cx="924748" cy="9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s://static.thenounproject.com/png/1555264-200.png">
            <a:extLst>
              <a:ext uri="{FF2B5EF4-FFF2-40B4-BE49-F238E27FC236}">
                <a16:creationId xmlns:a16="http://schemas.microsoft.com/office/drawing/2014/main" id="{B6728A46-E954-486C-8A92-A8E6C48FC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041" y="4838242"/>
            <a:ext cx="773615" cy="77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static.thenounproject.com/png/2417324-200.png">
            <a:extLst>
              <a:ext uri="{FF2B5EF4-FFF2-40B4-BE49-F238E27FC236}">
                <a16:creationId xmlns:a16="http://schemas.microsoft.com/office/drawing/2014/main" id="{094ED9F3-5221-4E50-B55E-8C5BF106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238" y="1295805"/>
            <a:ext cx="924748" cy="9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static.thenounproject.com/png/1316502-200.png">
            <a:extLst>
              <a:ext uri="{FF2B5EF4-FFF2-40B4-BE49-F238E27FC236}">
                <a16:creationId xmlns:a16="http://schemas.microsoft.com/office/drawing/2014/main" id="{8227246B-D4EE-4FF5-AE86-CBA4B5FE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041" y="3143643"/>
            <a:ext cx="924748" cy="9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ttps://static.thenounproject.com/png/2417324-200.png">
            <a:extLst>
              <a:ext uri="{FF2B5EF4-FFF2-40B4-BE49-F238E27FC236}">
                <a16:creationId xmlns:a16="http://schemas.microsoft.com/office/drawing/2014/main" id="{974D1FB1-E928-44FE-B7F6-2C403C428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5" y="1311973"/>
            <a:ext cx="924748" cy="92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6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6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600"/>
                            </p:stCondLst>
                            <p:childTnLst>
                              <p:par>
                                <p:cTn id="1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6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36DCC2D3-F45B-4C80-8A6A-2A41EABBDA0E}"/>
              </a:ext>
            </a:extLst>
          </p:cNvPr>
          <p:cNvSpPr/>
          <p:nvPr/>
        </p:nvSpPr>
        <p:spPr>
          <a:xfrm>
            <a:off x="2942492" y="3259015"/>
            <a:ext cx="6072553" cy="3645877"/>
          </a:xfrm>
          <a:prstGeom prst="trapezoid">
            <a:avLst>
              <a:gd name="adj" fmla="val 50421"/>
            </a:avLst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 descr="건물, 창문이(가) 표시된 사진&#10;&#10;자동 생성된 설명">
            <a:extLst>
              <a:ext uri="{FF2B5EF4-FFF2-40B4-BE49-F238E27FC236}">
                <a16:creationId xmlns:a16="http://schemas.microsoft.com/office/drawing/2014/main" id="{49724E04-C819-4170-8BC9-2FB211CFB3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937" b="22302"/>
          <a:stretch/>
        </p:blipFill>
        <p:spPr>
          <a:xfrm>
            <a:off x="5781583" y="-921411"/>
            <a:ext cx="6352164" cy="470323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1DCF4E-2337-43D8-BF77-7C721F9B77D4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91D1C21-BA38-45BA-B740-338AEDCE4E6F}"/>
              </a:ext>
            </a:extLst>
          </p:cNvPr>
          <p:cNvSpPr txBox="1"/>
          <p:nvPr/>
        </p:nvSpPr>
        <p:spPr>
          <a:xfrm>
            <a:off x="1368298" y="342714"/>
            <a:ext cx="1874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소야논8" panose="02020603020101020101" pitchFamily="18" charset="-127"/>
                <a:ea typeface="소야논8" panose="02020603020101020101" pitchFamily="18" charset="-127"/>
              </a:rPr>
              <a:t>Q N A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pic>
        <p:nvPicPr>
          <p:cNvPr id="5" name="그림 4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1B65BA2D-C69A-4B26-92B9-AD89DC92E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2397784" y="2526293"/>
            <a:ext cx="1277495" cy="23382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B645AA-373E-4B19-A030-260D4B557E3E}"/>
              </a:ext>
            </a:extLst>
          </p:cNvPr>
          <p:cNvSpPr txBox="1"/>
          <p:nvPr/>
        </p:nvSpPr>
        <p:spPr>
          <a:xfrm>
            <a:off x="4367347" y="1535389"/>
            <a:ext cx="325228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소야논8" panose="02020603020101020101" pitchFamily="18" charset="-127"/>
                <a:ea typeface="소야논8" panose="02020603020101020101" pitchFamily="18" charset="-127"/>
              </a:rPr>
              <a:t>감사합니다</a:t>
            </a:r>
            <a:endParaRPr lang="en-US" altLang="ko-KR" sz="3600" b="1" dirty="0">
              <a:latin typeface="소야논8" panose="02020603020101020101" pitchFamily="18" charset="-127"/>
              <a:ea typeface="소야논8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4E0FF68-81ED-45B6-941A-1FE214D7FC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3" t="46115" r="57896" b="10169"/>
          <a:stretch/>
        </p:blipFill>
        <p:spPr>
          <a:xfrm>
            <a:off x="5192531" y="1985060"/>
            <a:ext cx="1448665" cy="2180379"/>
          </a:xfrm>
          <a:prstGeom prst="rect">
            <a:avLst/>
          </a:prstGeom>
        </p:spPr>
      </p:pic>
      <p:pic>
        <p:nvPicPr>
          <p:cNvPr id="30" name="그림 29" descr="방, 그리기이(가) 표시된 사진&#10;&#10;자동 생성된 설명">
            <a:extLst>
              <a:ext uri="{FF2B5EF4-FFF2-40B4-BE49-F238E27FC236}">
                <a16:creationId xmlns:a16="http://schemas.microsoft.com/office/drawing/2014/main" id="{A56ED6AD-9CED-4D88-8C44-8FE657F088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9" t="6856" r="85578" b="57258"/>
          <a:stretch/>
        </p:blipFill>
        <p:spPr>
          <a:xfrm>
            <a:off x="5921617" y="2950700"/>
            <a:ext cx="1191913" cy="1285795"/>
          </a:xfrm>
          <a:prstGeom prst="rect">
            <a:avLst/>
          </a:prstGeom>
        </p:spPr>
      </p:pic>
      <p:pic>
        <p:nvPicPr>
          <p:cNvPr id="31" name="그림 30" descr="시계, 방이(가) 표시된 사진&#10;&#10;자동 생성된 설명">
            <a:extLst>
              <a:ext uri="{FF2B5EF4-FFF2-40B4-BE49-F238E27FC236}">
                <a16:creationId xmlns:a16="http://schemas.microsoft.com/office/drawing/2014/main" id="{3F53F382-C37F-41BF-B83C-7518B9379D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18" b="64604"/>
          <a:stretch/>
        </p:blipFill>
        <p:spPr>
          <a:xfrm>
            <a:off x="4332177" y="2911019"/>
            <a:ext cx="1318208" cy="1416867"/>
          </a:xfrm>
          <a:prstGeom prst="rect">
            <a:avLst/>
          </a:prstGeom>
        </p:spPr>
      </p:pic>
      <p:pic>
        <p:nvPicPr>
          <p:cNvPr id="32" name="그림 31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749B9CEE-AED5-444B-BFB0-BA2033F434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56"/>
          <a:stretch/>
        </p:blipFill>
        <p:spPr>
          <a:xfrm>
            <a:off x="5069024" y="3743296"/>
            <a:ext cx="987302" cy="1060115"/>
          </a:xfrm>
          <a:prstGeom prst="rect">
            <a:avLst/>
          </a:prstGeom>
        </p:spPr>
      </p:pic>
      <p:pic>
        <p:nvPicPr>
          <p:cNvPr id="33" name="그림 32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87E49C89-7A34-49ED-B821-F8E7301A56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0"/>
          <a:stretch/>
        </p:blipFill>
        <p:spPr>
          <a:xfrm>
            <a:off x="5657963" y="3695526"/>
            <a:ext cx="987303" cy="1154856"/>
          </a:xfrm>
          <a:prstGeom prst="rect">
            <a:avLst/>
          </a:prstGeom>
        </p:spPr>
      </p:pic>
      <p:pic>
        <p:nvPicPr>
          <p:cNvPr id="35" name="그림 34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488F55B2-D3D4-4867-826D-6E28A3671C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1" b="41929"/>
          <a:stretch/>
        </p:blipFill>
        <p:spPr>
          <a:xfrm>
            <a:off x="8312351" y="3532363"/>
            <a:ext cx="1191913" cy="1744026"/>
          </a:xfrm>
          <a:prstGeom prst="rect">
            <a:avLst/>
          </a:prstGeom>
        </p:spPr>
      </p:pic>
      <p:pic>
        <p:nvPicPr>
          <p:cNvPr id="36" name="그림 35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3A8B9419-BC25-46E4-AC5C-D4A5E9F66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1" b="41929"/>
          <a:stretch/>
        </p:blipFill>
        <p:spPr>
          <a:xfrm>
            <a:off x="9348009" y="4548554"/>
            <a:ext cx="1459335" cy="2135321"/>
          </a:xfrm>
          <a:prstGeom prst="rect">
            <a:avLst/>
          </a:prstGeom>
        </p:spPr>
      </p:pic>
      <p:pic>
        <p:nvPicPr>
          <p:cNvPr id="37" name="그림 36" descr="옅은, 노트북, 앉아있는, 어두운이(가) 표시된 사진&#10;&#10;자동 생성된 설명">
            <a:extLst>
              <a:ext uri="{FF2B5EF4-FFF2-40B4-BE49-F238E27FC236}">
                <a16:creationId xmlns:a16="http://schemas.microsoft.com/office/drawing/2014/main" id="{0D69A0A7-0BE6-4903-9F24-86F0030ACC1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3" t="34533" r="49823" b="43346"/>
          <a:stretch/>
        </p:blipFill>
        <p:spPr>
          <a:xfrm>
            <a:off x="6664596" y="4186029"/>
            <a:ext cx="1776020" cy="1473762"/>
          </a:xfrm>
          <a:prstGeom prst="rect">
            <a:avLst/>
          </a:prstGeom>
        </p:spPr>
      </p:pic>
      <p:pic>
        <p:nvPicPr>
          <p:cNvPr id="39" name="그림 38" descr="앉아있는이(가) 표시된 사진&#10;&#10;자동 생성된 설명">
            <a:extLst>
              <a:ext uri="{FF2B5EF4-FFF2-40B4-BE49-F238E27FC236}">
                <a16:creationId xmlns:a16="http://schemas.microsoft.com/office/drawing/2014/main" id="{EA5F625E-E53D-441E-A0B6-515B526132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2" t="41012" r="64531" b="33325"/>
          <a:stretch/>
        </p:blipFill>
        <p:spPr>
          <a:xfrm>
            <a:off x="3375091" y="4173838"/>
            <a:ext cx="1780026" cy="1697147"/>
          </a:xfrm>
          <a:prstGeom prst="rect">
            <a:avLst/>
          </a:prstGeom>
        </p:spPr>
      </p:pic>
      <p:pic>
        <p:nvPicPr>
          <p:cNvPr id="40" name="그림 39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8AA7A202-1EE7-455D-8DAD-BB87FAF4F5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2" t="1" r="43229" b="43039"/>
          <a:stretch/>
        </p:blipFill>
        <p:spPr>
          <a:xfrm>
            <a:off x="1216436" y="3906210"/>
            <a:ext cx="1425461" cy="2609076"/>
          </a:xfrm>
          <a:prstGeom prst="rect">
            <a:avLst/>
          </a:prstGeom>
        </p:spPr>
      </p:pic>
      <p:pic>
        <p:nvPicPr>
          <p:cNvPr id="38" name="그림 37" descr="장난감이(가) 표시된 사진&#10;&#10;자동 생성된 설명">
            <a:extLst>
              <a:ext uri="{FF2B5EF4-FFF2-40B4-BE49-F238E27FC236}">
                <a16:creationId xmlns:a16="http://schemas.microsoft.com/office/drawing/2014/main" id="{9B4D8F59-AC2A-4B83-9205-C3059BE2CE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3" t="45584" r="1137" b="22416"/>
          <a:stretch/>
        </p:blipFill>
        <p:spPr>
          <a:xfrm>
            <a:off x="4734624" y="4716237"/>
            <a:ext cx="2039158" cy="18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4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33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67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33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167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367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183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101"/>
                            </p:stCondLst>
                            <p:childTnLst>
                              <p:par>
                                <p:cTn id="8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101"/>
                            </p:stCondLst>
                            <p:childTnLst>
                              <p:par>
                                <p:cTn id="10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1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3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5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7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9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1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5" dur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6" dur="18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7" dur="18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18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9" dur="180" fill="hold">
                                          <p:stCondLst>
                                            <p:cond delay="72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A3F0DA8-61C7-441C-986E-C0C744CB0A3D}"/>
              </a:ext>
            </a:extLst>
          </p:cNvPr>
          <p:cNvSpPr txBox="1"/>
          <p:nvPr/>
        </p:nvSpPr>
        <p:spPr>
          <a:xfrm>
            <a:off x="635280" y="521531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D8E77-FAFA-426A-B825-84D30847EB20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C9321BA-526A-43B2-8AC4-6C9B9EA43698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E482F86-4665-4B59-908B-26732AA57DFB}"/>
              </a:ext>
            </a:extLst>
          </p:cNvPr>
          <p:cNvSpPr txBox="1"/>
          <p:nvPr/>
        </p:nvSpPr>
        <p:spPr>
          <a:xfrm>
            <a:off x="1261963" y="1978593"/>
            <a:ext cx="6078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모바일 게임 시장의</a:t>
            </a:r>
            <a:r>
              <a:rPr lang="ko-KR" altLang="en-US" sz="2000" b="1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점유율 점차 확대</a:t>
            </a:r>
          </a:p>
        </p:txBody>
      </p:sp>
      <p:sp>
        <p:nvSpPr>
          <p:cNvPr id="23" name="슬라이드 번호 개체 틀 25">
            <a:extLst>
              <a:ext uri="{FF2B5EF4-FFF2-40B4-BE49-F238E27FC236}">
                <a16:creationId xmlns:a16="http://schemas.microsoft.com/office/drawing/2014/main" id="{6E3858F5-90F8-4D30-A13B-D4BC6F30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65136" y="5274800"/>
            <a:ext cx="456572" cy="140566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A4ED14-28E4-4E5C-ABDA-CD225B2C12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5" r="55541"/>
          <a:stretch/>
        </p:blipFill>
        <p:spPr>
          <a:xfrm>
            <a:off x="157133" y="3493351"/>
            <a:ext cx="1901308" cy="210148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1242581-E9EE-4004-95BC-69BC4EB50F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01" t="-350" r="3905" b="350"/>
          <a:stretch/>
        </p:blipFill>
        <p:spPr>
          <a:xfrm>
            <a:off x="1872649" y="3469263"/>
            <a:ext cx="1901308" cy="2101485"/>
          </a:xfrm>
          <a:prstGeom prst="rect">
            <a:avLst/>
          </a:prstGeom>
        </p:spPr>
      </p:pic>
      <p:pic>
        <p:nvPicPr>
          <p:cNvPr id="15" name="그림 14" descr="시계, 방이(가) 표시된 사진&#10;&#10;자동 생성된 설명">
            <a:extLst>
              <a:ext uri="{FF2B5EF4-FFF2-40B4-BE49-F238E27FC236}">
                <a16:creationId xmlns:a16="http://schemas.microsoft.com/office/drawing/2014/main" id="{6F0DA89A-1550-4224-B0EE-F1D5163C20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16652" r="61964" b="58438"/>
          <a:stretch/>
        </p:blipFill>
        <p:spPr>
          <a:xfrm>
            <a:off x="-95641" y="5936301"/>
            <a:ext cx="2715208" cy="1446246"/>
          </a:xfrm>
          <a:prstGeom prst="rect">
            <a:avLst/>
          </a:prstGeom>
        </p:spPr>
      </p:pic>
      <p:pic>
        <p:nvPicPr>
          <p:cNvPr id="16" name="그림 15" descr="시계, 방이(가) 표시된 사진&#10;&#10;자동 생성된 설명">
            <a:extLst>
              <a:ext uri="{FF2B5EF4-FFF2-40B4-BE49-F238E27FC236}">
                <a16:creationId xmlns:a16="http://schemas.microsoft.com/office/drawing/2014/main" id="{AA15B9DC-95D7-4431-8630-31C1B17A8C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9" t="376" r="33430" b="67193"/>
          <a:stretch/>
        </p:blipFill>
        <p:spPr>
          <a:xfrm>
            <a:off x="4413352" y="4975118"/>
            <a:ext cx="1445939" cy="1882882"/>
          </a:xfrm>
          <a:prstGeom prst="rect">
            <a:avLst/>
          </a:prstGeom>
        </p:spPr>
      </p:pic>
      <p:pic>
        <p:nvPicPr>
          <p:cNvPr id="18" name="그림 17" descr="시계, 방이(가) 표시된 사진&#10;&#10;자동 생성된 설명">
            <a:extLst>
              <a:ext uri="{FF2B5EF4-FFF2-40B4-BE49-F238E27FC236}">
                <a16:creationId xmlns:a16="http://schemas.microsoft.com/office/drawing/2014/main" id="{3BBAAAE6-BCDC-487C-B5BF-9372EB8AF3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1" t="2846" r="44872" b="64723"/>
          <a:stretch/>
        </p:blipFill>
        <p:spPr>
          <a:xfrm>
            <a:off x="2474725" y="4331101"/>
            <a:ext cx="2019524" cy="18828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AB1731-03EB-43D5-97BE-F65D53BD9E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16"/>
          <a:stretch/>
        </p:blipFill>
        <p:spPr>
          <a:xfrm>
            <a:off x="7659385" y="1185302"/>
            <a:ext cx="4532615" cy="18237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6E1F4D-69D1-438B-9EBD-7A43EA6DA0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94"/>
          <a:stretch/>
        </p:blipFill>
        <p:spPr>
          <a:xfrm>
            <a:off x="3602069" y="3379422"/>
            <a:ext cx="4314729" cy="252886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FF49E2C-E795-44C0-AA4C-33207657C434}"/>
              </a:ext>
            </a:extLst>
          </p:cNvPr>
          <p:cNvSpPr/>
          <p:nvPr/>
        </p:nvSpPr>
        <p:spPr>
          <a:xfrm>
            <a:off x="3949355" y="3212260"/>
            <a:ext cx="2684663" cy="278577"/>
          </a:xfrm>
          <a:prstGeom prst="round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국내 게임 시장의 분야별 비중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3268EAE-BC3D-4FB2-A29A-01B627732D9C}"/>
              </a:ext>
            </a:extLst>
          </p:cNvPr>
          <p:cNvSpPr/>
          <p:nvPr/>
        </p:nvSpPr>
        <p:spPr>
          <a:xfrm>
            <a:off x="7797918" y="823144"/>
            <a:ext cx="3423309" cy="278577"/>
          </a:xfrm>
          <a:prstGeom prst="round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국내 게임 시장 전체 규모 및 성장률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DAA4DF7-9EEB-4B9C-95EF-EF529D820EFF}"/>
              </a:ext>
            </a:extLst>
          </p:cNvPr>
          <p:cNvSpPr/>
          <p:nvPr/>
        </p:nvSpPr>
        <p:spPr>
          <a:xfrm>
            <a:off x="329021" y="3246391"/>
            <a:ext cx="3068024" cy="278577"/>
          </a:xfrm>
          <a:prstGeom prst="round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플랫폼 별 세계 게임 </a:t>
            </a:r>
            <a:r>
              <a:rPr lang="ko-KR" altLang="en-US" sz="1400">
                <a:latin typeface="a블랙B" panose="02020600000000000000" pitchFamily="18" charset="-127"/>
                <a:ea typeface="a블랙B" panose="02020600000000000000" pitchFamily="18" charset="-127"/>
              </a:rPr>
              <a:t>시장 점유율</a:t>
            </a:r>
            <a:endParaRPr lang="ko-KR" altLang="en-US" sz="1400" dirty="0">
              <a:latin typeface="a블랙B" panose="02020600000000000000" pitchFamily="18" charset="-127"/>
              <a:ea typeface="a블랙B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2DDA1A-BA73-4567-ACF4-6035640B93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777"/>
          <a:stretch/>
        </p:blipFill>
        <p:spPr>
          <a:xfrm>
            <a:off x="7726668" y="3548718"/>
            <a:ext cx="4480171" cy="204578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189B66C-FCAF-4958-B829-1FB0DCFB8E28}"/>
              </a:ext>
            </a:extLst>
          </p:cNvPr>
          <p:cNvSpPr/>
          <p:nvPr/>
        </p:nvSpPr>
        <p:spPr>
          <a:xfrm>
            <a:off x="7797918" y="3199603"/>
            <a:ext cx="2663109" cy="278577"/>
          </a:xfrm>
          <a:prstGeom prst="round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블랙B" panose="02020600000000000000" pitchFamily="18" charset="-127"/>
                <a:ea typeface="a블랙B" panose="02020600000000000000" pitchFamily="18" charset="-127"/>
              </a:rPr>
              <a:t>국내 게임 시장의 규모와 전망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12C85223-1448-4875-B296-8827F849945B}"/>
              </a:ext>
            </a:extLst>
          </p:cNvPr>
          <p:cNvSpPr/>
          <p:nvPr/>
        </p:nvSpPr>
        <p:spPr>
          <a:xfrm>
            <a:off x="241779" y="4209240"/>
            <a:ext cx="691374" cy="509892"/>
          </a:xfrm>
          <a:prstGeom prst="ellipse">
            <a:avLst/>
          </a:prstGeom>
          <a:solidFill>
            <a:srgbClr val="FF0000">
              <a:alpha val="10196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DC94413-40C4-4B07-AD2E-C39B4224BF29}"/>
              </a:ext>
            </a:extLst>
          </p:cNvPr>
          <p:cNvSpPr/>
          <p:nvPr/>
        </p:nvSpPr>
        <p:spPr>
          <a:xfrm>
            <a:off x="2021965" y="4264945"/>
            <a:ext cx="691374" cy="509892"/>
          </a:xfrm>
          <a:prstGeom prst="ellipse">
            <a:avLst/>
          </a:prstGeom>
          <a:solidFill>
            <a:srgbClr val="FF0000">
              <a:alpha val="10196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51F8C12-5169-496E-B6B1-5661B60C7F6B}"/>
              </a:ext>
            </a:extLst>
          </p:cNvPr>
          <p:cNvSpPr/>
          <p:nvPr/>
        </p:nvSpPr>
        <p:spPr>
          <a:xfrm>
            <a:off x="5104215" y="4984745"/>
            <a:ext cx="691374" cy="509892"/>
          </a:xfrm>
          <a:prstGeom prst="ellipse">
            <a:avLst/>
          </a:prstGeom>
          <a:solidFill>
            <a:srgbClr val="FF0000">
              <a:alpha val="10196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6CE9D3F-FD49-4400-9228-6175FC2E73F6}"/>
              </a:ext>
            </a:extLst>
          </p:cNvPr>
          <p:cNvSpPr/>
          <p:nvPr/>
        </p:nvSpPr>
        <p:spPr>
          <a:xfrm>
            <a:off x="7685606" y="4291431"/>
            <a:ext cx="4480171" cy="220256"/>
          </a:xfrm>
          <a:prstGeom prst="roundRect">
            <a:avLst/>
          </a:prstGeom>
          <a:solidFill>
            <a:srgbClr val="FF0000">
              <a:alpha val="10196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7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48148E-6 L -0.14193 -0.1013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-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022E-16 L -0.11862 0.1201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8A3F0DA8-61C7-441C-986E-C0C744CB0A3D}"/>
              </a:ext>
            </a:extLst>
          </p:cNvPr>
          <p:cNvSpPr txBox="1"/>
          <p:nvPr/>
        </p:nvSpPr>
        <p:spPr>
          <a:xfrm>
            <a:off x="635280" y="521531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D8E77-FAFA-426A-B825-84D30847EB20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C9321BA-526A-43B2-8AC4-6C9B9EA43698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5">
            <a:extLst>
              <a:ext uri="{FF2B5EF4-FFF2-40B4-BE49-F238E27FC236}">
                <a16:creationId xmlns:a16="http://schemas.microsoft.com/office/drawing/2014/main" id="{6E3858F5-90F8-4D30-A13B-D4BC6F30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65136" y="5274800"/>
            <a:ext cx="456572" cy="140566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03F9C1-5B67-4C63-B726-D530A18F086D}"/>
              </a:ext>
            </a:extLst>
          </p:cNvPr>
          <p:cNvSpPr txBox="1"/>
          <p:nvPr/>
        </p:nvSpPr>
        <p:spPr>
          <a:xfrm>
            <a:off x="635280" y="2551596"/>
            <a:ext cx="5038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자동 방치형 </a:t>
            </a:r>
            <a:r>
              <a:rPr lang="en-US" altLang="ko-KR" sz="2000" b="1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RPG</a:t>
            </a:r>
            <a:r>
              <a:rPr lang="ko-KR" altLang="en-US" sz="2000" b="1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게임</a:t>
            </a:r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이 주를 이룸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184B702-1309-45D3-ACE6-78E573DE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02" y="4301721"/>
            <a:ext cx="2927193" cy="199820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3200589-3021-4516-8E89-0EF7EDA9C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01" b="6673"/>
          <a:stretch/>
        </p:blipFill>
        <p:spPr>
          <a:xfrm>
            <a:off x="8936127" y="4325499"/>
            <a:ext cx="3026205" cy="2000332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390C684-D067-469A-AA34-6B4490E662EA}"/>
              </a:ext>
            </a:extLst>
          </p:cNvPr>
          <p:cNvSpPr/>
          <p:nvPr/>
        </p:nvSpPr>
        <p:spPr>
          <a:xfrm>
            <a:off x="6049222" y="3837412"/>
            <a:ext cx="2395372" cy="267001"/>
          </a:xfrm>
          <a:prstGeom prst="round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400" dirty="0">
                <a:solidFill>
                  <a:schemeClr val="bg1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모바일 게임 장르별 점유율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95608B1-63EC-4280-A72B-B42605E0F3C5}"/>
              </a:ext>
            </a:extLst>
          </p:cNvPr>
          <p:cNvSpPr/>
          <p:nvPr/>
        </p:nvSpPr>
        <p:spPr>
          <a:xfrm>
            <a:off x="9534794" y="3837412"/>
            <a:ext cx="1445939" cy="316897"/>
          </a:xfrm>
          <a:prstGeom prst="round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400" dirty="0">
                <a:solidFill>
                  <a:schemeClr val="bg1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게임 매출 순위</a:t>
            </a:r>
          </a:p>
        </p:txBody>
      </p:sp>
      <p:pic>
        <p:nvPicPr>
          <p:cNvPr id="15" name="그림 14" descr="시계, 방이(가) 표시된 사진&#10;&#10;자동 생성된 설명">
            <a:extLst>
              <a:ext uri="{FF2B5EF4-FFF2-40B4-BE49-F238E27FC236}">
                <a16:creationId xmlns:a16="http://schemas.microsoft.com/office/drawing/2014/main" id="{6F0DA89A-1550-4224-B0EE-F1D5163C20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16652" r="61964" b="58438"/>
          <a:stretch/>
        </p:blipFill>
        <p:spPr>
          <a:xfrm>
            <a:off x="-95641" y="5936301"/>
            <a:ext cx="2715208" cy="1446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AE8CC5-C2E0-4685-8863-6BD92D3A4F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70"/>
          <a:stretch/>
        </p:blipFill>
        <p:spPr>
          <a:xfrm>
            <a:off x="9116022" y="892906"/>
            <a:ext cx="2715208" cy="24989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4AA8BF-086C-4358-9B6D-CB3B6F26E4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339"/>
          <a:stretch/>
        </p:blipFill>
        <p:spPr>
          <a:xfrm>
            <a:off x="7066812" y="935623"/>
            <a:ext cx="2373732" cy="2413533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607CD74-E7DC-410B-A2BC-0EF178FC3C99}"/>
              </a:ext>
            </a:extLst>
          </p:cNvPr>
          <p:cNvSpPr/>
          <p:nvPr/>
        </p:nvSpPr>
        <p:spPr>
          <a:xfrm>
            <a:off x="7823060" y="3013261"/>
            <a:ext cx="861235" cy="2116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매출 순위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AD6D75F4-9357-4B18-9114-9FDE85CD4E1D}"/>
              </a:ext>
            </a:extLst>
          </p:cNvPr>
          <p:cNvSpPr/>
          <p:nvPr/>
        </p:nvSpPr>
        <p:spPr>
          <a:xfrm>
            <a:off x="10043008" y="3013261"/>
            <a:ext cx="861235" cy="21164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 순위</a:t>
            </a:r>
            <a:endParaRPr lang="ko-KR" alt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5261E86-58AC-4FB4-8862-593855DC0E15}"/>
              </a:ext>
            </a:extLst>
          </p:cNvPr>
          <p:cNvSpPr/>
          <p:nvPr/>
        </p:nvSpPr>
        <p:spPr>
          <a:xfrm>
            <a:off x="8332959" y="1490464"/>
            <a:ext cx="1001045" cy="882893"/>
          </a:xfrm>
          <a:prstGeom prst="ellipse">
            <a:avLst/>
          </a:prstGeom>
          <a:solidFill>
            <a:srgbClr val="FF0000">
              <a:alpha val="10196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F1825AE-62C4-4AB2-9097-61D85FF16CCF}"/>
              </a:ext>
            </a:extLst>
          </p:cNvPr>
          <p:cNvSpPr/>
          <p:nvPr/>
        </p:nvSpPr>
        <p:spPr>
          <a:xfrm>
            <a:off x="7850637" y="605870"/>
            <a:ext cx="3053606" cy="316897"/>
          </a:xfrm>
          <a:prstGeom prst="round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ko-KR" altLang="en-US" sz="1400" dirty="0">
                <a:solidFill>
                  <a:schemeClr val="bg1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장르별 랭킹 </a:t>
            </a:r>
            <a:r>
              <a:rPr lang="en-US" altLang="ko-KR" sz="1400" dirty="0">
                <a:solidFill>
                  <a:schemeClr val="bg1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top 100 </a:t>
            </a:r>
            <a:r>
              <a:rPr lang="ko-KR" altLang="en-US" sz="1400" dirty="0">
                <a:solidFill>
                  <a:schemeClr val="bg1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진입 비율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FB20661-27C7-49DA-91C5-ADE137BD357E}"/>
              </a:ext>
            </a:extLst>
          </p:cNvPr>
          <p:cNvSpPr/>
          <p:nvPr/>
        </p:nvSpPr>
        <p:spPr>
          <a:xfrm>
            <a:off x="10337195" y="1326353"/>
            <a:ext cx="778107" cy="636605"/>
          </a:xfrm>
          <a:prstGeom prst="ellipse">
            <a:avLst/>
          </a:prstGeom>
          <a:solidFill>
            <a:srgbClr val="FF0000">
              <a:alpha val="10196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6AFAA31-A33B-476E-93D2-036486BF0BC4}"/>
              </a:ext>
            </a:extLst>
          </p:cNvPr>
          <p:cNvSpPr/>
          <p:nvPr/>
        </p:nvSpPr>
        <p:spPr>
          <a:xfrm>
            <a:off x="6138463" y="5841388"/>
            <a:ext cx="691374" cy="509892"/>
          </a:xfrm>
          <a:prstGeom prst="ellipse">
            <a:avLst/>
          </a:prstGeom>
          <a:solidFill>
            <a:srgbClr val="FF0000">
              <a:alpha val="10196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2DF16B5-6443-4C26-89C5-306BCD492D4C}"/>
              </a:ext>
            </a:extLst>
          </p:cNvPr>
          <p:cNvSpPr/>
          <p:nvPr/>
        </p:nvSpPr>
        <p:spPr>
          <a:xfrm>
            <a:off x="7809091" y="5198894"/>
            <a:ext cx="650772" cy="484171"/>
          </a:xfrm>
          <a:prstGeom prst="ellipse">
            <a:avLst/>
          </a:prstGeom>
          <a:solidFill>
            <a:srgbClr val="FF0000">
              <a:alpha val="10196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10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 animBg="1"/>
      <p:bldP spid="29" grpId="0" animBg="1"/>
      <p:bldP spid="33" grpId="0" animBg="1"/>
      <p:bldP spid="34" grpId="0" animBg="1"/>
      <p:bldP spid="6" grpId="0" animBg="1"/>
      <p:bldP spid="30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8">
            <a:extLst>
              <a:ext uri="{FF2B5EF4-FFF2-40B4-BE49-F238E27FC236}">
                <a16:creationId xmlns:a16="http://schemas.microsoft.com/office/drawing/2014/main" id="{753CFF81-F062-44E2-AC86-9D448D9D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9" y="282678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662CA4C7-016B-43C7-A87D-F048E285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493" y="263804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3F0DA8-61C7-441C-986E-C0C744CB0A3D}"/>
              </a:ext>
            </a:extLst>
          </p:cNvPr>
          <p:cNvSpPr txBox="1"/>
          <p:nvPr/>
        </p:nvSpPr>
        <p:spPr>
          <a:xfrm>
            <a:off x="635280" y="521531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D8E77-FAFA-426A-B825-84D30847EB20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C9321BA-526A-43B2-8AC4-6C9B9EA43698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5">
            <a:extLst>
              <a:ext uri="{FF2B5EF4-FFF2-40B4-BE49-F238E27FC236}">
                <a16:creationId xmlns:a16="http://schemas.microsoft.com/office/drawing/2014/main" id="{6E3858F5-90F8-4D30-A13B-D4BC6F30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65136" y="5274800"/>
            <a:ext cx="456572" cy="140566"/>
          </a:xfrm>
        </p:spPr>
        <p:txBody>
          <a:bodyPr/>
          <a:lstStyle/>
          <a:p>
            <a:fld id="{15812C5A-9CF7-4A8D-A41D-9E74470054A5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 descr="시계, 방이(가) 표시된 사진&#10;&#10;자동 생성된 설명">
            <a:extLst>
              <a:ext uri="{FF2B5EF4-FFF2-40B4-BE49-F238E27FC236}">
                <a16:creationId xmlns:a16="http://schemas.microsoft.com/office/drawing/2014/main" id="{6F0DA89A-1550-4224-B0EE-F1D5163C20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16652" r="61964" b="58438"/>
          <a:stretch/>
        </p:blipFill>
        <p:spPr>
          <a:xfrm>
            <a:off x="-95641" y="5936301"/>
            <a:ext cx="2715208" cy="14462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F6C5E5-9926-457C-975A-D8948AAD3885}"/>
              </a:ext>
            </a:extLst>
          </p:cNvPr>
          <p:cNvSpPr/>
          <p:nvPr/>
        </p:nvSpPr>
        <p:spPr>
          <a:xfrm>
            <a:off x="6628274" y="2668220"/>
            <a:ext cx="3159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모바일 게임 </a:t>
            </a:r>
            <a:r>
              <a:rPr lang="ko-KR" altLang="en-US" sz="2000" b="1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유저의 감소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F653DC-D01F-4737-888F-008856836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396" y="3833619"/>
            <a:ext cx="1504208" cy="150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25F232-05F3-474E-A4D1-E05B2FE7F5D5}"/>
              </a:ext>
            </a:extLst>
          </p:cNvPr>
          <p:cNvSpPr/>
          <p:nvPr/>
        </p:nvSpPr>
        <p:spPr>
          <a:xfrm>
            <a:off x="574318" y="1564612"/>
            <a:ext cx="5673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한쪽</a:t>
            </a:r>
            <a:r>
              <a:rPr lang="en-US" altLang="ko-KR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 </a:t>
            </a:r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장르에만 </a:t>
            </a:r>
            <a:r>
              <a:rPr lang="ko-KR" altLang="en-US" sz="2000" b="1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집중되어 게임이 개발</a:t>
            </a:r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되는 문제 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D7C451D-B350-49A8-BB93-415A72DC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9" y="369965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778013E-4745-4AEE-A522-D624EE3B696C}"/>
              </a:ext>
            </a:extLst>
          </p:cNvPr>
          <p:cNvSpPr/>
          <p:nvPr/>
        </p:nvSpPr>
        <p:spPr>
          <a:xfrm>
            <a:off x="2352596" y="3278007"/>
            <a:ext cx="1390806" cy="369332"/>
          </a:xfrm>
          <a:prstGeom prst="round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블랙B" panose="02020600000000000000" pitchFamily="18" charset="-127"/>
                <a:ea typeface="a블랙B" panose="02020600000000000000" pitchFamily="18" charset="-127"/>
              </a:rPr>
              <a:t>RPG</a:t>
            </a:r>
            <a:r>
              <a:rPr lang="ko-KR" altLang="en-US" dirty="0">
                <a:latin typeface="a블랙B" panose="02020600000000000000" pitchFamily="18" charset="-127"/>
                <a:ea typeface="a블랙B" panose="02020600000000000000" pitchFamily="18" charset="-127"/>
              </a:rPr>
              <a:t>게임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FEA83A8-3B3C-4ACA-BCFC-0955F0F787EC}"/>
              </a:ext>
            </a:extLst>
          </p:cNvPr>
          <p:cNvSpPr/>
          <p:nvPr/>
        </p:nvSpPr>
        <p:spPr>
          <a:xfrm>
            <a:off x="5776984" y="3464287"/>
            <a:ext cx="2543032" cy="369332"/>
          </a:xfrm>
          <a:prstGeom prst="roundRect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블랙B" panose="02020600000000000000" pitchFamily="18" charset="-127"/>
                <a:ea typeface="a블랙B" panose="02020600000000000000" pitchFamily="18" charset="-127"/>
              </a:rPr>
              <a:t>다른 장르 게임 유저</a:t>
            </a:r>
          </a:p>
        </p:txBody>
      </p:sp>
    </p:spTree>
    <p:extLst>
      <p:ext uri="{BB962C8B-B14F-4D97-AF65-F5344CB8AC3E}">
        <p14:creationId xmlns:p14="http://schemas.microsoft.com/office/powerpoint/2010/main" val="329331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00"/>
                            </p:stCondLst>
                            <p:childTnLst>
                              <p:par>
                                <p:cTn id="2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0.4237 -0.2601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5" y="-1300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41446 -0.22361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16" y="-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3" grpId="0" animBg="1"/>
      <p:bldP spid="32" grpId="0" animBg="1"/>
      <p:bldP spid="32" grpId="1" animBg="1"/>
      <p:bldP spid="32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8ADD7A-41F4-4189-9BC4-A31579C39131}"/>
              </a:ext>
            </a:extLst>
          </p:cNvPr>
          <p:cNvSpPr txBox="1"/>
          <p:nvPr/>
        </p:nvSpPr>
        <p:spPr>
          <a:xfrm>
            <a:off x="625006" y="521531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D8E77-FAFA-426A-B825-84D30847EB20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C9321BA-526A-43B2-8AC4-6C9B9EA43698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시계, 방이(가) 표시된 사진&#10;&#10;자동 생성된 설명">
            <a:extLst>
              <a:ext uri="{FF2B5EF4-FFF2-40B4-BE49-F238E27FC236}">
                <a16:creationId xmlns:a16="http://schemas.microsoft.com/office/drawing/2014/main" id="{E71AC1DF-7911-4BA9-9B13-C2C97F8DB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16652" r="61964" b="58438"/>
          <a:stretch/>
        </p:blipFill>
        <p:spPr>
          <a:xfrm>
            <a:off x="-95641" y="5936301"/>
            <a:ext cx="2715208" cy="1446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1752B09-F164-473F-B41A-0B499F60ACFE}"/>
              </a:ext>
            </a:extLst>
          </p:cNvPr>
          <p:cNvSpPr txBox="1"/>
          <p:nvPr/>
        </p:nvSpPr>
        <p:spPr>
          <a:xfrm>
            <a:off x="2725366" y="2131231"/>
            <a:ext cx="7022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양산형 롤플레잉 게임이 아닌 </a:t>
            </a:r>
            <a:r>
              <a:rPr lang="ko-KR" altLang="en-US" sz="2000" b="1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다른 장르</a:t>
            </a:r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의 게임</a:t>
            </a:r>
          </a:p>
        </p:txBody>
      </p:sp>
      <p:pic>
        <p:nvPicPr>
          <p:cNvPr id="18" name="그림 17" descr="개체, 시계이(가) 표시된 사진&#10;&#10;자동 생성된 설명">
            <a:extLst>
              <a:ext uri="{FF2B5EF4-FFF2-40B4-BE49-F238E27FC236}">
                <a16:creationId xmlns:a16="http://schemas.microsoft.com/office/drawing/2014/main" id="{17553B9F-6967-4B95-B98C-6C49C90E40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t="32240" r="26822" b="30927"/>
          <a:stretch/>
        </p:blipFill>
        <p:spPr>
          <a:xfrm>
            <a:off x="4978474" y="2928462"/>
            <a:ext cx="2095665" cy="15669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60C13C-F652-44E3-9893-BE5A0C3A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806" y="278258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32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6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48ADD7A-41F4-4189-9BC4-A31579C39131}"/>
              </a:ext>
            </a:extLst>
          </p:cNvPr>
          <p:cNvSpPr txBox="1"/>
          <p:nvPr/>
        </p:nvSpPr>
        <p:spPr>
          <a:xfrm>
            <a:off x="635280" y="521531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D8E77-FAFA-426A-B825-84D30847EB20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C9321BA-526A-43B2-8AC4-6C9B9EA43698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95EE3B-75AC-49E9-A8EF-00ED3A5DA907}"/>
              </a:ext>
            </a:extLst>
          </p:cNvPr>
          <p:cNvSpPr txBox="1"/>
          <p:nvPr/>
        </p:nvSpPr>
        <p:spPr>
          <a:xfrm>
            <a:off x="1602302" y="2048438"/>
            <a:ext cx="845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남녀의 게임 장르 선호도 중 </a:t>
            </a:r>
            <a:r>
              <a:rPr lang="ko-KR" altLang="en-US" sz="2000" b="1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아케이드 게임</a:t>
            </a:r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이 상위권에 위치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8CE09B-2F29-487D-8CF4-492F5539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00" y="3163145"/>
            <a:ext cx="4686815" cy="2608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66FE22-1D7C-4859-A1E9-AE9F5391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87" y="3163145"/>
            <a:ext cx="4743713" cy="2608003"/>
          </a:xfrm>
          <a:prstGeom prst="rect">
            <a:avLst/>
          </a:prstGeom>
        </p:spPr>
      </p:pic>
      <p:pic>
        <p:nvPicPr>
          <p:cNvPr id="13" name="그림 12" descr="시계, 방이(가) 표시된 사진&#10;&#10;자동 생성된 설명">
            <a:extLst>
              <a:ext uri="{FF2B5EF4-FFF2-40B4-BE49-F238E27FC236}">
                <a16:creationId xmlns:a16="http://schemas.microsoft.com/office/drawing/2014/main" id="{E71AC1DF-7911-4BA9-9B13-C2C97F8DB3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16652" r="61964" b="58438"/>
          <a:stretch/>
        </p:blipFill>
        <p:spPr>
          <a:xfrm>
            <a:off x="-95641" y="5936301"/>
            <a:ext cx="2715208" cy="1446246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8D73EC4-BC8D-4FFD-BF57-DBD589FBE2D6}"/>
              </a:ext>
            </a:extLst>
          </p:cNvPr>
          <p:cNvSpPr/>
          <p:nvPr/>
        </p:nvSpPr>
        <p:spPr>
          <a:xfrm>
            <a:off x="1863033" y="3148098"/>
            <a:ext cx="381403" cy="2608002"/>
          </a:xfrm>
          <a:prstGeom prst="roundRect">
            <a:avLst/>
          </a:prstGeom>
          <a:solidFill>
            <a:srgbClr val="FF0000">
              <a:alpha val="10196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7E47599-2150-47C6-A215-5EA06362CFA7}"/>
              </a:ext>
            </a:extLst>
          </p:cNvPr>
          <p:cNvSpPr/>
          <p:nvPr/>
        </p:nvSpPr>
        <p:spPr>
          <a:xfrm>
            <a:off x="7051150" y="3148098"/>
            <a:ext cx="381403" cy="2608002"/>
          </a:xfrm>
          <a:prstGeom prst="roundRect">
            <a:avLst/>
          </a:prstGeom>
          <a:solidFill>
            <a:srgbClr val="FF0000">
              <a:alpha val="10196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FE8D3B-1BA0-40BB-A20F-02418492D252}"/>
              </a:ext>
            </a:extLst>
          </p:cNvPr>
          <p:cNvSpPr/>
          <p:nvPr/>
        </p:nvSpPr>
        <p:spPr>
          <a:xfrm>
            <a:off x="16384" y="4102587"/>
            <a:ext cx="12159232" cy="154858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4FA07E0-55C1-414D-B69A-A7FD7504E7DF}"/>
              </a:ext>
            </a:extLst>
          </p:cNvPr>
          <p:cNvCxnSpPr>
            <a:cxnSpLocks/>
          </p:cNvCxnSpPr>
          <p:nvPr/>
        </p:nvCxnSpPr>
        <p:spPr>
          <a:xfrm>
            <a:off x="969388" y="4874793"/>
            <a:ext cx="11222612" cy="0"/>
          </a:xfrm>
          <a:prstGeom prst="line">
            <a:avLst/>
          </a:prstGeom>
          <a:ln w="762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8ADD7A-41F4-4189-9BC4-A31579C39131}"/>
              </a:ext>
            </a:extLst>
          </p:cNvPr>
          <p:cNvSpPr txBox="1"/>
          <p:nvPr/>
        </p:nvSpPr>
        <p:spPr>
          <a:xfrm>
            <a:off x="635280" y="521531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D8E77-FAFA-426A-B825-84D30847EB20}"/>
              </a:ext>
            </a:extLst>
          </p:cNvPr>
          <p:cNvSpPr txBox="1"/>
          <p:nvPr/>
        </p:nvSpPr>
        <p:spPr>
          <a:xfrm>
            <a:off x="592492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01.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개발 배경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C9321BA-526A-43B2-8AC4-6C9B9EA43698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318C79-FC34-433E-8CCE-3392BA925545}"/>
              </a:ext>
            </a:extLst>
          </p:cNvPr>
          <p:cNvSpPr txBox="1"/>
          <p:nvPr/>
        </p:nvSpPr>
        <p:spPr>
          <a:xfrm>
            <a:off x="2154967" y="2127674"/>
            <a:ext cx="5201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블랙B" panose="02020600000000000000" pitchFamily="18" charset="-127"/>
                <a:ea typeface="a블랙B" panose="02020600000000000000" pitchFamily="18" charset="-127"/>
              </a:rPr>
              <a:t>아케이드 게임 중 </a:t>
            </a:r>
            <a:r>
              <a:rPr lang="ko-KR" altLang="en-US" sz="2000" b="1" dirty="0">
                <a:solidFill>
                  <a:srgbClr val="FF0000"/>
                </a:solidFill>
                <a:latin typeface="a블랙B" panose="02020600000000000000" pitchFamily="18" charset="-127"/>
                <a:ea typeface="a블랙B" panose="02020600000000000000" pitchFamily="18" charset="-127"/>
              </a:rPr>
              <a:t>슈팅게임</a:t>
            </a:r>
            <a:r>
              <a:rPr lang="ko-KR" altLang="en-US" sz="2000" b="1" dirty="0">
                <a:latin typeface="a블랙B" panose="02020600000000000000" pitchFamily="18" charset="-127"/>
                <a:ea typeface="a블랙B" panose="02020600000000000000" pitchFamily="18" charset="-127"/>
              </a:rPr>
              <a:t>의 높은 인지도</a:t>
            </a:r>
          </a:p>
        </p:txBody>
      </p:sp>
      <p:pic>
        <p:nvPicPr>
          <p:cNvPr id="13" name="그림 12" descr="시계, 방이(가) 표시된 사진&#10;&#10;자동 생성된 설명">
            <a:extLst>
              <a:ext uri="{FF2B5EF4-FFF2-40B4-BE49-F238E27FC236}">
                <a16:creationId xmlns:a16="http://schemas.microsoft.com/office/drawing/2014/main" id="{E71AC1DF-7911-4BA9-9B13-C2C97F8DB3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t="16652" r="61964" b="58438"/>
          <a:stretch/>
        </p:blipFill>
        <p:spPr>
          <a:xfrm>
            <a:off x="-95641" y="5936301"/>
            <a:ext cx="2715208" cy="144624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DE39D08-CDB0-464F-A287-54ED13A7EC4D}"/>
              </a:ext>
            </a:extLst>
          </p:cNvPr>
          <p:cNvSpPr/>
          <p:nvPr/>
        </p:nvSpPr>
        <p:spPr>
          <a:xfrm>
            <a:off x="5605657" y="2967335"/>
            <a:ext cx="3313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접근성이 높은 </a:t>
            </a:r>
            <a:r>
              <a:rPr lang="ko-KR" altLang="en-US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게임을 개발</a:t>
            </a:r>
            <a:endParaRPr lang="ko-KR" altLang="en-US" sz="2000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15" name="그림 14" descr="그리기이(가) 표시된 사진&#10;&#10;자동 생성된 설명">
            <a:extLst>
              <a:ext uri="{FF2B5EF4-FFF2-40B4-BE49-F238E27FC236}">
                <a16:creationId xmlns:a16="http://schemas.microsoft.com/office/drawing/2014/main" id="{1E6CDE1D-7ED1-4D7D-BC36-1CD9DD9950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4" t="31255" r="35493" b="30205"/>
          <a:stretch/>
        </p:blipFill>
        <p:spPr>
          <a:xfrm>
            <a:off x="1207000" y="4017071"/>
            <a:ext cx="1412567" cy="1573634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3878C30-97AA-4439-9009-121093D929FD}"/>
              </a:ext>
            </a:extLst>
          </p:cNvPr>
          <p:cNvCxnSpPr>
            <a:cxnSpLocks/>
          </p:cNvCxnSpPr>
          <p:nvPr/>
        </p:nvCxnSpPr>
        <p:spPr>
          <a:xfrm>
            <a:off x="16384" y="4499671"/>
            <a:ext cx="57610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3A88F80-ABEA-48C4-A8BE-905D64E8A4D7}"/>
              </a:ext>
            </a:extLst>
          </p:cNvPr>
          <p:cNvCxnSpPr>
            <a:cxnSpLocks/>
          </p:cNvCxnSpPr>
          <p:nvPr/>
        </p:nvCxnSpPr>
        <p:spPr>
          <a:xfrm>
            <a:off x="0" y="4674604"/>
            <a:ext cx="57610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ACE7F18-7EA5-41BC-93D1-8227000B0213}"/>
              </a:ext>
            </a:extLst>
          </p:cNvPr>
          <p:cNvCxnSpPr>
            <a:cxnSpLocks/>
          </p:cNvCxnSpPr>
          <p:nvPr/>
        </p:nvCxnSpPr>
        <p:spPr>
          <a:xfrm>
            <a:off x="0" y="5039481"/>
            <a:ext cx="57610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A244CB4-9AC2-4408-8761-1F80929E65B4}"/>
              </a:ext>
            </a:extLst>
          </p:cNvPr>
          <p:cNvCxnSpPr>
            <a:cxnSpLocks/>
          </p:cNvCxnSpPr>
          <p:nvPr/>
        </p:nvCxnSpPr>
        <p:spPr>
          <a:xfrm>
            <a:off x="0" y="5233259"/>
            <a:ext cx="57610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9B33256-85F7-4487-B45C-3D1764B48872}"/>
              </a:ext>
            </a:extLst>
          </p:cNvPr>
          <p:cNvCxnSpPr>
            <a:cxnSpLocks/>
          </p:cNvCxnSpPr>
          <p:nvPr/>
        </p:nvCxnSpPr>
        <p:spPr>
          <a:xfrm>
            <a:off x="16384" y="5410240"/>
            <a:ext cx="57610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2D23510-6AC9-4667-BA5D-D2704D44C17E}"/>
              </a:ext>
            </a:extLst>
          </p:cNvPr>
          <p:cNvCxnSpPr>
            <a:cxnSpLocks/>
          </p:cNvCxnSpPr>
          <p:nvPr/>
        </p:nvCxnSpPr>
        <p:spPr>
          <a:xfrm>
            <a:off x="0" y="4316445"/>
            <a:ext cx="57610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42" presetClass="path" presetSubtype="0" accel="6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0.45755 0.01042 " pathEditMode="relative" rAng="0" ptsTypes="AA">
                                      <p:cBhvr>
                                        <p:cTn id="19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78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100"/>
                            </p:stCondLst>
                            <p:childTnLst>
                              <p:par>
                                <p:cTn id="21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755 0.01042 L 0.9681 -0.07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1" y="-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C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그림 185">
            <a:extLst>
              <a:ext uri="{FF2B5EF4-FFF2-40B4-BE49-F238E27FC236}">
                <a16:creationId xmlns:a16="http://schemas.microsoft.com/office/drawing/2014/main" id="{865D5ACD-E5BB-4D4C-9D4F-38E35AA5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17" y="2685401"/>
            <a:ext cx="1771173" cy="21474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8D46BD-A4CB-4795-8D2A-D381D1E62FFA}"/>
              </a:ext>
            </a:extLst>
          </p:cNvPr>
          <p:cNvSpPr txBox="1"/>
          <p:nvPr/>
        </p:nvSpPr>
        <p:spPr>
          <a:xfrm>
            <a:off x="633507" y="51649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02. </a:t>
            </a:r>
            <a:r>
              <a:rPr lang="ko-KR" altLang="en-US" sz="2400" b="1" dirty="0">
                <a:solidFill>
                  <a:srgbClr val="A6A6A6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게임 소개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2CFAD-1099-4C87-B6DB-67B9C3C0E859}"/>
              </a:ext>
            </a:extLst>
          </p:cNvPr>
          <p:cNvSpPr txBox="1"/>
          <p:nvPr/>
        </p:nvSpPr>
        <p:spPr>
          <a:xfrm>
            <a:off x="602117" y="497443"/>
            <a:ext cx="245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02. </a:t>
            </a:r>
            <a:r>
              <a:rPr lang="ko-KR" altLang="en-US" sz="2400" b="1" dirty="0">
                <a:latin typeface="a블랙M" panose="02020600000000000000" pitchFamily="18" charset="-127"/>
                <a:ea typeface="a블랙M" panose="02020600000000000000" pitchFamily="18" charset="-127"/>
              </a:rPr>
              <a:t>게임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AAF496-37CD-423C-B1DD-4906AC283FCA}"/>
              </a:ext>
            </a:extLst>
          </p:cNvPr>
          <p:cNvCxnSpPr>
            <a:cxnSpLocks/>
          </p:cNvCxnSpPr>
          <p:nvPr/>
        </p:nvCxnSpPr>
        <p:spPr>
          <a:xfrm>
            <a:off x="503852" y="989045"/>
            <a:ext cx="3068023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93B48D-2DEC-423A-B6D5-3D1B732F1425}"/>
              </a:ext>
            </a:extLst>
          </p:cNvPr>
          <p:cNvSpPr txBox="1"/>
          <p:nvPr/>
        </p:nvSpPr>
        <p:spPr>
          <a:xfrm>
            <a:off x="3151952" y="547270"/>
            <a:ext cx="245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- </a:t>
            </a:r>
            <a:r>
              <a:rPr lang="ko-KR" altLang="en-US" sz="2400" b="1" dirty="0">
                <a:latin typeface="소야논8" panose="02020603020101020101" pitchFamily="18" charset="-127"/>
                <a:ea typeface="소야논8" panose="02020603020101020101" pitchFamily="18" charset="-127"/>
              </a:rPr>
              <a:t>게임 장르</a:t>
            </a:r>
          </a:p>
        </p:txBody>
      </p:sp>
      <p:pic>
        <p:nvPicPr>
          <p:cNvPr id="27" name="그림 26" descr="시계, 측정기이(가) 표시된 사진&#10;&#10;자동 생성된 설명">
            <a:extLst>
              <a:ext uri="{FF2B5EF4-FFF2-40B4-BE49-F238E27FC236}">
                <a16:creationId xmlns:a16="http://schemas.microsoft.com/office/drawing/2014/main" id="{863A386A-E888-4BA3-8475-6F7A1852F8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01" b="41929"/>
          <a:stretch/>
        </p:blipFill>
        <p:spPr>
          <a:xfrm>
            <a:off x="10422401" y="4410894"/>
            <a:ext cx="1677189" cy="2454091"/>
          </a:xfrm>
          <a:prstGeom prst="rect">
            <a:avLst/>
          </a:prstGeom>
        </p:spPr>
      </p:pic>
      <p:pic>
        <p:nvPicPr>
          <p:cNvPr id="28" name="그림 27" descr="시계, 방이(가) 표시된 사진&#10;&#10;자동 생성된 설명">
            <a:extLst>
              <a:ext uri="{FF2B5EF4-FFF2-40B4-BE49-F238E27FC236}">
                <a16:creationId xmlns:a16="http://schemas.microsoft.com/office/drawing/2014/main" id="{57EFBC2A-0619-4276-B31A-74D113BFE5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9" r="44362" b="63661"/>
          <a:stretch/>
        </p:blipFill>
        <p:spPr>
          <a:xfrm rot="19236975" flipH="1">
            <a:off x="10236644" y="5694165"/>
            <a:ext cx="1232760" cy="1206669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8BFA0EC9-6CC0-456D-893F-7EA269C3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248" y="2693021"/>
            <a:ext cx="1771173" cy="21474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3E1890A-30EC-4DF1-A0F5-EEDE47C97A18}"/>
              </a:ext>
            </a:extLst>
          </p:cNvPr>
          <p:cNvSpPr txBox="1"/>
          <p:nvPr/>
        </p:nvSpPr>
        <p:spPr>
          <a:xfrm>
            <a:off x="1411825" y="3018669"/>
            <a:ext cx="167718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▶ </a:t>
            </a:r>
            <a:r>
              <a:rPr lang="en-US" altLang="ko-KR" sz="14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Android </a:t>
            </a:r>
            <a:r>
              <a:rPr lang="ko-KR" altLang="en-US" sz="14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기반</a:t>
            </a:r>
            <a:r>
              <a:rPr lang="en-US" altLang="ko-KR" sz="14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</a:t>
            </a:r>
          </a:p>
          <a:p>
            <a:r>
              <a:rPr lang="en-US" altLang="ko-KR" sz="14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 Application</a:t>
            </a:r>
          </a:p>
          <a:p>
            <a:endParaRPr lang="en-US" altLang="ko-KR" sz="1200" dirty="0"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latin typeface="a블랙M" panose="02020600000000000000" pitchFamily="18" charset="-127"/>
                <a:ea typeface="a블랙M" panose="02020600000000000000" pitchFamily="18" charset="-127"/>
              </a:rPr>
              <a:t>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Android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운영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체제에서 실행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되는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어플리케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이션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</a:p>
          <a:p>
            <a:endParaRPr lang="ko-KR" altLang="en-US" sz="1200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B9BE83FE-5F90-4D5A-9FF3-4F049A4E8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188" y="2748676"/>
            <a:ext cx="1589811" cy="2019484"/>
          </a:xfrm>
          <a:prstGeom prst="rect">
            <a:avLst/>
          </a:prstGeom>
        </p:spPr>
      </p:pic>
      <p:pic>
        <p:nvPicPr>
          <p:cNvPr id="51" name="그림 50" descr="모니터, 전화, 앉아있는, 휴대폰이(가) 표시된 사진&#10;&#10;자동 생성된 설명">
            <a:extLst>
              <a:ext uri="{FF2B5EF4-FFF2-40B4-BE49-F238E27FC236}">
                <a16:creationId xmlns:a16="http://schemas.microsoft.com/office/drawing/2014/main" id="{EA899F05-E2A6-45CE-8EF7-90539522E5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4" t="10405" r="36972" b="25194"/>
          <a:stretch/>
        </p:blipFill>
        <p:spPr>
          <a:xfrm>
            <a:off x="1878709" y="3077788"/>
            <a:ext cx="744750" cy="1353554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6A9DA385-A0F9-4C48-A04A-46026F74282A}"/>
              </a:ext>
            </a:extLst>
          </p:cNvPr>
          <p:cNvSpPr txBox="1"/>
          <p:nvPr/>
        </p:nvSpPr>
        <p:spPr>
          <a:xfrm>
            <a:off x="1458188" y="2267761"/>
            <a:ext cx="1663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Mobile </a:t>
            </a:r>
            <a:endParaRPr lang="ko-KR" altLang="en-US" sz="2000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190" name="그림 189">
            <a:extLst>
              <a:ext uri="{FF2B5EF4-FFF2-40B4-BE49-F238E27FC236}">
                <a16:creationId xmlns:a16="http://schemas.microsoft.com/office/drawing/2014/main" id="{54476AB3-D30D-4C44-B35F-F26A9EAC8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01" y="2685401"/>
            <a:ext cx="1771173" cy="2147424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:a16="http://schemas.microsoft.com/office/drawing/2014/main" id="{79AA109C-2613-481E-B4A7-82AD3267E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32" y="2693021"/>
            <a:ext cx="1771173" cy="214742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9175B91-659A-46FF-A600-8DBC225C4454}"/>
              </a:ext>
            </a:extLst>
          </p:cNvPr>
          <p:cNvSpPr txBox="1"/>
          <p:nvPr/>
        </p:nvSpPr>
        <p:spPr>
          <a:xfrm>
            <a:off x="3550392" y="2993748"/>
            <a:ext cx="19118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</a:t>
            </a:r>
            <a:r>
              <a:rPr lang="ko-KR" altLang="en-US" sz="105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▶</a:t>
            </a:r>
            <a:r>
              <a:rPr lang="ko-KR" altLang="en-US" sz="1200" dirty="0" err="1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종스크롤</a:t>
            </a:r>
            <a:r>
              <a:rPr lang="ko-KR" altLang="en-US" sz="12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슈팅게임</a:t>
            </a:r>
            <a:endParaRPr lang="en-US" altLang="ko-KR" sz="1200" dirty="0">
              <a:solidFill>
                <a:srgbClr val="00B05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latin typeface="a블랙M" panose="02020600000000000000" pitchFamily="18" charset="-127"/>
                <a:ea typeface="a블랙M" panose="02020600000000000000" pitchFamily="18" charset="-127"/>
              </a:rPr>
              <a:t>   </a:t>
            </a:r>
          </a:p>
          <a:p>
            <a:endParaRPr lang="en-US" altLang="ko-KR" sz="1200" dirty="0"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100" dirty="0"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무기를 쏴서 맞추는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게임으로 다양하게 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움직이는 물체를 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맞추거나 적의 공격을    </a:t>
            </a:r>
            <a:endParaRPr lang="en-US" altLang="ko-KR" sz="11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피하는 게임이다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</a:p>
          <a:p>
            <a:endParaRPr lang="ko-KR" altLang="en-US" sz="1200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id="{8FDB37CB-D564-4771-BB2E-B7C428958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098" y="2742987"/>
            <a:ext cx="1617046" cy="2025174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82F612FD-8926-473C-9A64-BD617460515A}"/>
              </a:ext>
            </a:extLst>
          </p:cNvPr>
          <p:cNvSpPr txBox="1"/>
          <p:nvPr/>
        </p:nvSpPr>
        <p:spPr>
          <a:xfrm>
            <a:off x="3019423" y="2258351"/>
            <a:ext cx="2872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Shooting game</a:t>
            </a:r>
            <a:endParaRPr lang="ko-KR" altLang="en-US" sz="2000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195" name="그림 194">
            <a:extLst>
              <a:ext uri="{FF2B5EF4-FFF2-40B4-BE49-F238E27FC236}">
                <a16:creationId xmlns:a16="http://schemas.microsoft.com/office/drawing/2014/main" id="{FD7B2E20-3B63-4AD9-9199-7CD62946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983" y="2685401"/>
            <a:ext cx="1771173" cy="2147424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47FA9E2A-55B3-45EA-8AB8-CA422C059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99" y="2705861"/>
            <a:ext cx="1771173" cy="214742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3AE90C-125B-4EAD-A004-7015F03716C4}"/>
              </a:ext>
            </a:extLst>
          </p:cNvPr>
          <p:cNvSpPr txBox="1"/>
          <p:nvPr/>
        </p:nvSpPr>
        <p:spPr>
          <a:xfrm>
            <a:off x="5779105" y="3038578"/>
            <a:ext cx="16271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▶ </a:t>
            </a:r>
            <a:r>
              <a:rPr lang="ko-KR" altLang="en-US" sz="12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걸음 측정을         </a:t>
            </a:r>
            <a:endParaRPr lang="en-US" altLang="ko-KR" sz="1200" dirty="0">
              <a:solidFill>
                <a:srgbClr val="00B05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2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통한 헬스케어</a:t>
            </a:r>
            <a:endParaRPr lang="en-US" altLang="ko-KR" sz="1100" dirty="0">
              <a:solidFill>
                <a:srgbClr val="00B05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sz="1200" dirty="0"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latin typeface="a블랙M" panose="02020600000000000000" pitchFamily="18" charset="-127"/>
                <a:ea typeface="a블랙M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SmartPhone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의  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자이로스코프       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센서를 통한 걸음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측정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</a:p>
          <a:p>
            <a:r>
              <a:rPr lang="ko-KR" altLang="en-US" sz="1200" dirty="0"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</a:p>
        </p:txBody>
      </p:sp>
      <p:pic>
        <p:nvPicPr>
          <p:cNvPr id="197" name="그림 196">
            <a:extLst>
              <a:ext uri="{FF2B5EF4-FFF2-40B4-BE49-F238E27FC236}">
                <a16:creationId xmlns:a16="http://schemas.microsoft.com/office/drawing/2014/main" id="{971D71F1-D818-4114-96EA-A218514DD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454" y="2742987"/>
            <a:ext cx="1617046" cy="2025174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54E22C20-B70B-4732-9455-DB21E5216C03}"/>
              </a:ext>
            </a:extLst>
          </p:cNvPr>
          <p:cNvSpPr txBox="1"/>
          <p:nvPr/>
        </p:nvSpPr>
        <p:spPr>
          <a:xfrm>
            <a:off x="5245081" y="2264697"/>
            <a:ext cx="2872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HealthCare</a:t>
            </a:r>
            <a:endParaRPr lang="ko-KR" altLang="en-US" sz="2000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204" name="그림 203">
            <a:extLst>
              <a:ext uri="{FF2B5EF4-FFF2-40B4-BE49-F238E27FC236}">
                <a16:creationId xmlns:a16="http://schemas.microsoft.com/office/drawing/2014/main" id="{5BF9A20C-4D27-42BC-8B8D-D6865A8D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12" y="2685401"/>
            <a:ext cx="1771173" cy="2147424"/>
          </a:xfrm>
          <a:prstGeom prst="rect">
            <a:avLst/>
          </a:prstGeom>
        </p:spPr>
      </p:pic>
      <p:pic>
        <p:nvPicPr>
          <p:cNvPr id="205" name="그림 204">
            <a:extLst>
              <a:ext uri="{FF2B5EF4-FFF2-40B4-BE49-F238E27FC236}">
                <a16:creationId xmlns:a16="http://schemas.microsoft.com/office/drawing/2014/main" id="{96F5CC77-9213-4425-887C-0B684FFE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243" y="2693021"/>
            <a:ext cx="1771173" cy="2147424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48621A41-1860-425B-9143-EFA7200EA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309" y="2742987"/>
            <a:ext cx="1617046" cy="2025174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928EE0CB-B824-4691-AEF3-9EBE3410774B}"/>
              </a:ext>
            </a:extLst>
          </p:cNvPr>
          <p:cNvSpPr txBox="1"/>
          <p:nvPr/>
        </p:nvSpPr>
        <p:spPr>
          <a:xfrm>
            <a:off x="7406210" y="2264697"/>
            <a:ext cx="2872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블랙M" panose="02020600000000000000" pitchFamily="18" charset="-127"/>
                <a:ea typeface="a블랙M" panose="02020600000000000000" pitchFamily="18" charset="-127"/>
              </a:rPr>
              <a:t>RPG</a:t>
            </a:r>
            <a:endParaRPr lang="ko-KR" altLang="en-US" sz="2000" b="1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0D072D46-6756-4131-9A54-225A1A0115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64" t="31255" r="35493" b="30205"/>
          <a:stretch/>
        </p:blipFill>
        <p:spPr>
          <a:xfrm>
            <a:off x="3744732" y="2967748"/>
            <a:ext cx="1412567" cy="1573634"/>
          </a:xfrm>
          <a:prstGeom prst="rect">
            <a:avLst/>
          </a:prstGeom>
        </p:spPr>
      </p:pic>
      <p:pic>
        <p:nvPicPr>
          <p:cNvPr id="16" name="그림 15" descr="그리기, 셔츠이(가) 표시된 사진&#10;&#10;자동 생성된 설명">
            <a:extLst>
              <a:ext uri="{FF2B5EF4-FFF2-40B4-BE49-F238E27FC236}">
                <a16:creationId xmlns:a16="http://schemas.microsoft.com/office/drawing/2014/main" id="{A9C63BD8-EEF0-432A-B4DE-968B6D956EC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9" t="34969" r="35415" b="33159"/>
          <a:stretch/>
        </p:blipFill>
        <p:spPr>
          <a:xfrm>
            <a:off x="5915952" y="3142115"/>
            <a:ext cx="1417501" cy="124923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B9DAB72-2790-47A0-B3C2-79FB91915614}"/>
              </a:ext>
            </a:extLst>
          </p:cNvPr>
          <p:cNvSpPr txBox="1"/>
          <p:nvPr/>
        </p:nvSpPr>
        <p:spPr>
          <a:xfrm>
            <a:off x="7947842" y="3053929"/>
            <a:ext cx="17711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▶ </a:t>
            </a:r>
            <a:r>
              <a:rPr lang="ko-KR" altLang="en-US" sz="12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직업을 선택하여  </a:t>
            </a:r>
            <a:endParaRPr lang="en-US" altLang="ko-KR" sz="1200" dirty="0">
              <a:solidFill>
                <a:srgbClr val="00B05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 </a:t>
            </a:r>
            <a:r>
              <a:rPr lang="ko-KR" altLang="en-US" sz="1200" dirty="0">
                <a:solidFill>
                  <a:srgbClr val="00B050"/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진행하는 게임</a:t>
            </a:r>
            <a:endParaRPr lang="en-US" altLang="ko-KR" sz="1200" dirty="0">
              <a:solidFill>
                <a:srgbClr val="00B05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endParaRPr lang="en-US" altLang="ko-KR" sz="1200" dirty="0">
              <a:solidFill>
                <a:srgbClr val="FF0000"/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sz="1200" dirty="0"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플레이어가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캐릭터를 선택해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캐릭터를 육성하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면서 게임을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a블랙M" panose="02020600000000000000" pitchFamily="18" charset="-127"/>
                <a:ea typeface="a블랙M" panose="02020600000000000000" pitchFamily="18" charset="-127"/>
              </a:rPr>
              <a:t>진행을 함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a블랙M" panose="02020600000000000000" pitchFamily="18" charset="-127"/>
              <a:ea typeface="a블랙M" panose="02020600000000000000" pitchFamily="18" charset="-127"/>
            </a:endParaRPr>
          </a:p>
          <a:p>
            <a:r>
              <a:rPr lang="en-US" altLang="ko-KR" sz="1200" dirty="0">
                <a:latin typeface="a블랙M" panose="02020600000000000000" pitchFamily="18" charset="-127"/>
                <a:ea typeface="a블랙M" panose="02020600000000000000" pitchFamily="18" charset="-127"/>
              </a:rPr>
              <a:t>  </a:t>
            </a:r>
          </a:p>
          <a:p>
            <a:endParaRPr lang="ko-KR" altLang="en-US" sz="1200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0A8E022-B980-4D47-9C04-041EE5C9E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4917" y="2742987"/>
            <a:ext cx="1617046" cy="2025174"/>
          </a:xfrm>
          <a:prstGeom prst="rect">
            <a:avLst/>
          </a:prstGeom>
        </p:spPr>
      </p:pic>
      <p:pic>
        <p:nvPicPr>
          <p:cNvPr id="18" name="그림 17" descr="개체, 시계이(가) 표시된 사진&#10;&#10;자동 생성된 설명">
            <a:extLst>
              <a:ext uri="{FF2B5EF4-FFF2-40B4-BE49-F238E27FC236}">
                <a16:creationId xmlns:a16="http://schemas.microsoft.com/office/drawing/2014/main" id="{7907D56B-585D-4F34-93D9-835A2194D3F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6" t="32240" r="26822" b="30927"/>
          <a:stretch/>
        </p:blipFill>
        <p:spPr>
          <a:xfrm>
            <a:off x="8026542" y="3199019"/>
            <a:ext cx="1518580" cy="11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0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1.85185E-6 L -0.00052 0.210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-0.114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4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4.375E-6 -0.114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1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4.58333E-6 -0.1185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4.16667E-7 -0.104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4.79167E-6 0.203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8.33333E-7 0.2106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3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00221 -0.1155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578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4.07407E-6 L -0.00052 -0.1145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4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1.04167E-6 -0.1143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1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4.58333E-6 -0.1041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2039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8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8.33333E-7 0.2106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3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5 0.00023 L 0.01055 0.2041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8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00117 -0.1182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926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4.07407E-6 L -0.00052 -0.1145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6.25E-7 -0.1143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1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L 3.33333E-6 -0.10417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7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3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00"/>
                            </p:stCondLst>
                            <p:childTnLst>
                              <p:par>
                                <p:cTn id="7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2.70833E-6 0.2106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3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-2.08333E-6 -0.11458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4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-2.91667E-6 -0.1143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1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-4.16667E-7 -0.1041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-4.07407E-6 L 0.00638 0.2039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8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0.00117 -0.1148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5741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-3.95833E-6 -0.11436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18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87" grpId="0"/>
      <p:bldP spid="187" grpId="1"/>
      <p:bldP spid="43" grpId="0"/>
      <p:bldP spid="43" grpId="1"/>
      <p:bldP spid="194" grpId="0"/>
      <p:bldP spid="194" grpId="1"/>
      <p:bldP spid="44" grpId="0"/>
      <p:bldP spid="44" grpId="1"/>
      <p:bldP spid="199" grpId="0"/>
      <p:bldP spid="199" grpId="1"/>
      <p:bldP spid="208" grpId="0"/>
      <p:bldP spid="208" grpId="1"/>
      <p:bldP spid="46" grpId="0"/>
      <p:bldP spid="46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936</Words>
  <Application>Microsoft Office PowerPoint</Application>
  <PresentationFormat>와이드스크린</PresentationFormat>
  <Paragraphs>400</Paragraphs>
  <Slides>27</Slides>
  <Notes>17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a블랙M</vt:lpstr>
      <vt:lpstr>소야나눔9</vt:lpstr>
      <vt:lpstr>HY견고딕</vt:lpstr>
      <vt:lpstr>a블랙B</vt:lpstr>
      <vt:lpstr>Press Start 2P</vt:lpstr>
      <vt:lpstr>맑은 고딕</vt:lpstr>
      <vt:lpstr>소야논8</vt:lpstr>
      <vt:lpstr>소야뜰9</vt:lpstr>
      <vt:lpstr>a비타민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Kingdom run</dc:title>
  <dc:creator>변 영렬</dc:creator>
  <cp:lastModifiedBy>변 영렬</cp:lastModifiedBy>
  <cp:revision>186</cp:revision>
  <dcterms:created xsi:type="dcterms:W3CDTF">2019-11-26T18:42:24Z</dcterms:created>
  <dcterms:modified xsi:type="dcterms:W3CDTF">2020-02-17T07:42:00Z</dcterms:modified>
</cp:coreProperties>
</file>